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293" r:id="rId6"/>
    <p:sldId id="284" r:id="rId7"/>
    <p:sldId id="278" r:id="rId8"/>
    <p:sldId id="296" r:id="rId9"/>
    <p:sldId id="279" r:id="rId10"/>
    <p:sldId id="265" r:id="rId11"/>
    <p:sldId id="277" r:id="rId12"/>
    <p:sldId id="292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F88CA0-6F19-4009-B8AE-02F9103075B4}" v="69" dt="2025-03-08T02:57:18.561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>
        <p:scale>
          <a:sx n="33" d="100"/>
          <a:sy n="33" d="100"/>
        </p:scale>
        <p:origin x="2750" y="145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 Shanth" userId="85ac5e761d43dea1" providerId="LiveId" clId="{B5F88CA0-6F19-4009-B8AE-02F9103075B4}"/>
    <pc:docChg chg="undo custSel addSld delSld modSld">
      <pc:chgData name="Sri Shanth" userId="85ac5e761d43dea1" providerId="LiveId" clId="{B5F88CA0-6F19-4009-B8AE-02F9103075B4}" dt="2025-03-08T02:57:44.879" v="3431" actId="166"/>
      <pc:docMkLst>
        <pc:docMk/>
      </pc:docMkLst>
      <pc:sldChg chg="addSp modSp add del mod modTransition">
        <pc:chgData name="Sri Shanth" userId="85ac5e761d43dea1" providerId="LiveId" clId="{B5F88CA0-6F19-4009-B8AE-02F9103075B4}" dt="2025-03-08T02:23:20.250" v="1135" actId="47"/>
        <pc:sldMkLst>
          <pc:docMk/>
          <pc:sldMk cId="3666674671" sldId="261"/>
        </pc:sldMkLst>
        <pc:spChg chg="add mod">
          <ac:chgData name="Sri Shanth" userId="85ac5e761d43dea1" providerId="LiveId" clId="{B5F88CA0-6F19-4009-B8AE-02F9103075B4}" dt="2025-03-08T02:14:08.698" v="968"/>
          <ac:spMkLst>
            <pc:docMk/>
            <pc:sldMk cId="3666674671" sldId="261"/>
            <ac:spMk id="5" creationId="{1E66E66D-C385-5CD1-B549-7EA829CA97EF}"/>
          </ac:spMkLst>
        </pc:spChg>
        <pc:spChg chg="add mod">
          <ac:chgData name="Sri Shanth" userId="85ac5e761d43dea1" providerId="LiveId" clId="{B5F88CA0-6F19-4009-B8AE-02F9103075B4}" dt="2025-03-08T02:14:08.556" v="966" actId="1038"/>
          <ac:spMkLst>
            <pc:docMk/>
            <pc:sldMk cId="3666674671" sldId="261"/>
            <ac:spMk id="6" creationId="{3DC5F50D-EDF8-4607-7127-8376E95031F3}"/>
          </ac:spMkLst>
        </pc:spChg>
        <pc:spChg chg="add mod">
          <ac:chgData name="Sri Shanth" userId="85ac5e761d43dea1" providerId="LiveId" clId="{B5F88CA0-6F19-4009-B8AE-02F9103075B4}" dt="2025-03-08T02:14:08.556" v="966" actId="1038"/>
          <ac:spMkLst>
            <pc:docMk/>
            <pc:sldMk cId="3666674671" sldId="261"/>
            <ac:spMk id="7" creationId="{3B8D68B7-4297-7243-9B32-D9955505F611}"/>
          </ac:spMkLst>
        </pc:spChg>
        <pc:picChg chg="add mod">
          <ac:chgData name="Sri Shanth" userId="85ac5e761d43dea1" providerId="LiveId" clId="{B5F88CA0-6F19-4009-B8AE-02F9103075B4}" dt="2025-03-08T02:14:08.698" v="968"/>
          <ac:picMkLst>
            <pc:docMk/>
            <pc:sldMk cId="3666674671" sldId="261"/>
            <ac:picMk id="3" creationId="{EA6D91DB-432E-3222-900B-4A652055A96F}"/>
          </ac:picMkLst>
        </pc:picChg>
      </pc:sldChg>
      <pc:sldChg chg="addSp delSp modSp mod modTransition">
        <pc:chgData name="Sri Shanth" userId="85ac5e761d43dea1" providerId="LiveId" clId="{B5F88CA0-6F19-4009-B8AE-02F9103075B4}" dt="2025-03-08T02:56:17.436" v="3267" actId="1035"/>
        <pc:sldMkLst>
          <pc:docMk/>
          <pc:sldMk cId="729609147" sldId="265"/>
        </pc:sldMkLst>
        <pc:spChg chg="add mod">
          <ac:chgData name="Sri Shanth" userId="85ac5e761d43dea1" providerId="LiveId" clId="{B5F88CA0-6F19-4009-B8AE-02F9103075B4}" dt="2025-03-08T02:35:18.655" v="1374" actId="1037"/>
          <ac:spMkLst>
            <pc:docMk/>
            <pc:sldMk cId="729609147" sldId="265"/>
            <ac:spMk id="3" creationId="{AC1E39C1-5037-0529-C409-09F6DDBBB190}"/>
          </ac:spMkLst>
        </pc:spChg>
        <pc:spChg chg="add del">
          <ac:chgData name="Sri Shanth" userId="85ac5e761d43dea1" providerId="LiveId" clId="{B5F88CA0-6F19-4009-B8AE-02F9103075B4}" dt="2025-03-08T02:56:12.391" v="3222" actId="478"/>
          <ac:spMkLst>
            <pc:docMk/>
            <pc:sldMk cId="729609147" sldId="265"/>
            <ac:spMk id="5" creationId="{C80227B8-A24C-8C29-034A-D7700B887685}"/>
          </ac:spMkLst>
        </pc:spChg>
        <pc:spChg chg="add mod">
          <ac:chgData name="Sri Shanth" userId="85ac5e761d43dea1" providerId="LiveId" clId="{B5F88CA0-6F19-4009-B8AE-02F9103075B4}" dt="2025-03-08T02:35:18.655" v="1374" actId="1037"/>
          <ac:spMkLst>
            <pc:docMk/>
            <pc:sldMk cId="729609147" sldId="265"/>
            <ac:spMk id="6" creationId="{B86E7CE3-D603-318D-157D-44C9CD4EBEA3}"/>
          </ac:spMkLst>
        </pc:spChg>
        <pc:spChg chg="add mod">
          <ac:chgData name="Sri Shanth" userId="85ac5e761d43dea1" providerId="LiveId" clId="{B5F88CA0-6F19-4009-B8AE-02F9103075B4}" dt="2025-03-08T02:56:17.436" v="3267" actId="1035"/>
          <ac:spMkLst>
            <pc:docMk/>
            <pc:sldMk cId="729609147" sldId="265"/>
            <ac:spMk id="7" creationId="{8A041862-04DC-25F7-62BF-17EDA0FC18ED}"/>
          </ac:spMkLst>
        </pc:spChg>
        <pc:spChg chg="add mod">
          <ac:chgData name="Sri Shanth" userId="85ac5e761d43dea1" providerId="LiveId" clId="{B5F88CA0-6F19-4009-B8AE-02F9103075B4}" dt="2025-03-08T02:56:17.436" v="3267" actId="1035"/>
          <ac:spMkLst>
            <pc:docMk/>
            <pc:sldMk cId="729609147" sldId="265"/>
            <ac:spMk id="8" creationId="{80EBFE3E-EEB5-20B5-5144-0ED5A624E8D2}"/>
          </ac:spMkLst>
        </pc:spChg>
        <pc:spChg chg="add mod">
          <ac:chgData name="Sri Shanth" userId="85ac5e761d43dea1" providerId="LiveId" clId="{B5F88CA0-6F19-4009-B8AE-02F9103075B4}" dt="2025-03-08T02:56:17.436" v="3267" actId="1035"/>
          <ac:spMkLst>
            <pc:docMk/>
            <pc:sldMk cId="729609147" sldId="265"/>
            <ac:spMk id="11" creationId="{47D3939C-32D7-3141-CC21-F9B9B42F099B}"/>
          </ac:spMkLst>
        </pc:spChg>
        <pc:picChg chg="add mod">
          <ac:chgData name="Sri Shanth" userId="85ac5e761d43dea1" providerId="LiveId" clId="{B5F88CA0-6F19-4009-B8AE-02F9103075B4}" dt="2025-03-08T02:35:18.655" v="1374" actId="1037"/>
          <ac:picMkLst>
            <pc:docMk/>
            <pc:sldMk cId="729609147" sldId="265"/>
            <ac:picMk id="4" creationId="{46FF1DC7-C24B-835B-0BB8-D3CD86CC8FA7}"/>
          </ac:picMkLst>
        </pc:picChg>
      </pc:sldChg>
      <pc:sldChg chg="addSp modSp mod modTransition">
        <pc:chgData name="Sri Shanth" userId="85ac5e761d43dea1" providerId="LiveId" clId="{B5F88CA0-6F19-4009-B8AE-02F9103075B4}" dt="2025-03-08T02:57:44.879" v="3431" actId="166"/>
        <pc:sldMkLst>
          <pc:docMk/>
          <pc:sldMk cId="1649597717" sldId="277"/>
        </pc:sldMkLst>
        <pc:spChg chg="add mod">
          <ac:chgData name="Sri Shanth" userId="85ac5e761d43dea1" providerId="LiveId" clId="{B5F88CA0-6F19-4009-B8AE-02F9103075B4}" dt="2025-03-08T02:35:41.080" v="1477" actId="1037"/>
          <ac:spMkLst>
            <pc:docMk/>
            <pc:sldMk cId="1649597717" sldId="277"/>
            <ac:spMk id="3" creationId="{40BB6F5D-7E1D-CA4C-FC05-4C0D8CE9AF15}"/>
          </ac:spMkLst>
        </pc:spChg>
        <pc:spChg chg="add mod">
          <ac:chgData name="Sri Shanth" userId="85ac5e761d43dea1" providerId="LiveId" clId="{B5F88CA0-6F19-4009-B8AE-02F9103075B4}" dt="2025-03-08T02:35:41.080" v="1477" actId="1037"/>
          <ac:spMkLst>
            <pc:docMk/>
            <pc:sldMk cId="1649597717" sldId="277"/>
            <ac:spMk id="4" creationId="{C74F9244-4D89-B045-BFD6-62AEF7B7B6D5}"/>
          </ac:spMkLst>
        </pc:spChg>
        <pc:spChg chg="add mod">
          <ac:chgData name="Sri Shanth" userId="85ac5e761d43dea1" providerId="LiveId" clId="{B5F88CA0-6F19-4009-B8AE-02F9103075B4}" dt="2025-03-08T02:35:41.080" v="1477" actId="1037"/>
          <ac:spMkLst>
            <pc:docMk/>
            <pc:sldMk cId="1649597717" sldId="277"/>
            <ac:spMk id="5" creationId="{6F631FF1-8283-DF02-44BD-B742662A618F}"/>
          </ac:spMkLst>
        </pc:spChg>
        <pc:spChg chg="add mod">
          <ac:chgData name="Sri Shanth" userId="85ac5e761d43dea1" providerId="LiveId" clId="{B5F88CA0-6F19-4009-B8AE-02F9103075B4}" dt="2025-03-08T02:35:41.080" v="1477" actId="1037"/>
          <ac:spMkLst>
            <pc:docMk/>
            <pc:sldMk cId="1649597717" sldId="277"/>
            <ac:spMk id="7" creationId="{9652D041-F951-900B-63A3-E5B2BE2AC188}"/>
          </ac:spMkLst>
        </pc:spChg>
        <pc:picChg chg="ord">
          <ac:chgData name="Sri Shanth" userId="85ac5e761d43dea1" providerId="LiveId" clId="{B5F88CA0-6F19-4009-B8AE-02F9103075B4}" dt="2025-03-08T02:57:44.879" v="3431" actId="166"/>
          <ac:picMkLst>
            <pc:docMk/>
            <pc:sldMk cId="1649597717" sldId="277"/>
            <ac:picMk id="15" creationId="{BBD84AA8-495D-1210-1B06-DA73C5BCF36A}"/>
          </ac:picMkLst>
        </pc:picChg>
      </pc:sldChg>
      <pc:sldChg chg="addSp delSp modSp mod modTransition">
        <pc:chgData name="Sri Shanth" userId="85ac5e761d43dea1" providerId="LiveId" clId="{B5F88CA0-6F19-4009-B8AE-02F9103075B4}" dt="2025-03-08T02:49:17.867" v="3029" actId="166"/>
        <pc:sldMkLst>
          <pc:docMk/>
          <pc:sldMk cId="3930438526" sldId="278"/>
        </pc:sldMkLst>
        <pc:spChg chg="add mod">
          <ac:chgData name="Sri Shanth" userId="85ac5e761d43dea1" providerId="LiveId" clId="{B5F88CA0-6F19-4009-B8AE-02F9103075B4}" dt="2025-03-08T01:37:49.829" v="195" actId="1038"/>
          <ac:spMkLst>
            <pc:docMk/>
            <pc:sldMk cId="3930438526" sldId="278"/>
            <ac:spMk id="2" creationId="{8C25A9AD-AD85-9DE1-CD5F-9F1791B6B526}"/>
          </ac:spMkLst>
        </pc:spChg>
        <pc:spChg chg="add mod">
          <ac:chgData name="Sri Shanth" userId="85ac5e761d43dea1" providerId="LiveId" clId="{B5F88CA0-6F19-4009-B8AE-02F9103075B4}" dt="2025-03-08T01:37:49.829" v="195" actId="1038"/>
          <ac:spMkLst>
            <pc:docMk/>
            <pc:sldMk cId="3930438526" sldId="278"/>
            <ac:spMk id="6" creationId="{F645E409-5365-38C1-5154-68A20FE45A8F}"/>
          </ac:spMkLst>
        </pc:spChg>
        <pc:spChg chg="add del mod">
          <ac:chgData name="Sri Shanth" userId="85ac5e761d43dea1" providerId="LiveId" clId="{B5F88CA0-6F19-4009-B8AE-02F9103075B4}" dt="2025-03-08T02:14:19.757" v="970" actId="21"/>
          <ac:spMkLst>
            <pc:docMk/>
            <pc:sldMk cId="3930438526" sldId="278"/>
            <ac:spMk id="10" creationId="{1A3F4B38-7EBF-04CC-BDF1-79A4504925AE}"/>
          </ac:spMkLst>
        </pc:spChg>
        <pc:spChg chg="add del mod">
          <ac:chgData name="Sri Shanth" userId="85ac5e761d43dea1" providerId="LiveId" clId="{B5F88CA0-6F19-4009-B8AE-02F9103075B4}" dt="2025-03-08T02:14:19.757" v="970" actId="21"/>
          <ac:spMkLst>
            <pc:docMk/>
            <pc:sldMk cId="3930438526" sldId="278"/>
            <ac:spMk id="11" creationId="{8CF9496F-C8D5-AF95-141B-F1350E897A6A}"/>
          </ac:spMkLst>
        </pc:spChg>
        <pc:spChg chg="add del mod">
          <ac:chgData name="Sri Shanth" userId="85ac5e761d43dea1" providerId="LiveId" clId="{B5F88CA0-6F19-4009-B8AE-02F9103075B4}" dt="2025-03-08T02:14:19.757" v="970" actId="21"/>
          <ac:spMkLst>
            <pc:docMk/>
            <pc:sldMk cId="3930438526" sldId="278"/>
            <ac:spMk id="12" creationId="{346C8A9F-064E-E77F-485D-EAAAA1BA95E2}"/>
          </ac:spMkLst>
        </pc:spChg>
        <pc:spChg chg="add del mod ord">
          <ac:chgData name="Sri Shanth" userId="85ac5e761d43dea1" providerId="LiveId" clId="{B5F88CA0-6F19-4009-B8AE-02F9103075B4}" dt="2025-03-08T02:47:52.919" v="2952" actId="478"/>
          <ac:spMkLst>
            <pc:docMk/>
            <pc:sldMk cId="3930438526" sldId="278"/>
            <ac:spMk id="13" creationId="{99ADCCD5-69C8-BBFD-49C8-02AA833AF72E}"/>
          </ac:spMkLst>
        </pc:spChg>
        <pc:picChg chg="add mod">
          <ac:chgData name="Sri Shanth" userId="85ac5e761d43dea1" providerId="LiveId" clId="{B5F88CA0-6F19-4009-B8AE-02F9103075B4}" dt="2025-03-08T01:37:49.829" v="195" actId="1038"/>
          <ac:picMkLst>
            <pc:docMk/>
            <pc:sldMk cId="3930438526" sldId="278"/>
            <ac:picMk id="5" creationId="{AC1EB2F5-E109-065E-1033-73E6D2285A99}"/>
          </ac:picMkLst>
        </pc:picChg>
        <pc:picChg chg="add mod">
          <ac:chgData name="Sri Shanth" userId="85ac5e761d43dea1" providerId="LiveId" clId="{B5F88CA0-6F19-4009-B8AE-02F9103075B4}" dt="2025-03-08T02:12:04.675" v="753"/>
          <ac:picMkLst>
            <pc:docMk/>
            <pc:sldMk cId="3930438526" sldId="278"/>
            <ac:picMk id="7" creationId="{F2C941C2-5DC3-9510-DFBE-5CA337AE93AF}"/>
          </ac:picMkLst>
        </pc:picChg>
        <pc:picChg chg="add mod ord">
          <ac:chgData name="Sri Shanth" userId="85ac5e761d43dea1" providerId="LiveId" clId="{B5F88CA0-6F19-4009-B8AE-02F9103075B4}" dt="2025-03-08T02:36:49.969" v="1513" actId="171"/>
          <ac:picMkLst>
            <pc:docMk/>
            <pc:sldMk cId="3930438526" sldId="278"/>
            <ac:picMk id="8" creationId="{4B84CD88-EFA1-0724-D765-B7F4CF0E7240}"/>
          </ac:picMkLst>
        </pc:picChg>
        <pc:picChg chg="add del mod">
          <ac:chgData name="Sri Shanth" userId="85ac5e761d43dea1" providerId="LiveId" clId="{B5F88CA0-6F19-4009-B8AE-02F9103075B4}" dt="2025-03-08T02:14:19.757" v="970" actId="21"/>
          <ac:picMkLst>
            <pc:docMk/>
            <pc:sldMk cId="3930438526" sldId="278"/>
            <ac:picMk id="9" creationId="{08AF79AA-DEE7-0701-78E2-5F02D1A793B0}"/>
          </ac:picMkLst>
        </pc:picChg>
        <pc:picChg chg="ord">
          <ac:chgData name="Sri Shanth" userId="85ac5e761d43dea1" providerId="LiveId" clId="{B5F88CA0-6F19-4009-B8AE-02F9103075B4}" dt="2025-03-08T02:49:17.867" v="3029" actId="166"/>
          <ac:picMkLst>
            <pc:docMk/>
            <pc:sldMk cId="3930438526" sldId="278"/>
            <ac:picMk id="91" creationId="{BC622EA4-CCB7-907A-0126-D0A68A5DC780}"/>
          </ac:picMkLst>
        </pc:picChg>
      </pc:sldChg>
      <pc:sldChg chg="addSp delSp modSp mod modTransition">
        <pc:chgData name="Sri Shanth" userId="85ac5e761d43dea1" providerId="LiveId" clId="{B5F88CA0-6F19-4009-B8AE-02F9103075B4}" dt="2025-03-08T02:56:27.328" v="3296" actId="1035"/>
        <pc:sldMkLst>
          <pc:docMk/>
          <pc:sldMk cId="2243159397" sldId="279"/>
        </pc:sldMkLst>
        <pc:spChg chg="add mod ord">
          <ac:chgData name="Sri Shanth" userId="85ac5e761d43dea1" providerId="LiveId" clId="{B5F88CA0-6F19-4009-B8AE-02F9103075B4}" dt="2025-03-08T02:25:54.721" v="1239" actId="171"/>
          <ac:spMkLst>
            <pc:docMk/>
            <pc:sldMk cId="2243159397" sldId="279"/>
            <ac:spMk id="4" creationId="{6569DBA4-7D5F-3714-0722-30D4E543AC71}"/>
          </ac:spMkLst>
        </pc:spChg>
        <pc:spChg chg="add del">
          <ac:chgData name="Sri Shanth" userId="85ac5e761d43dea1" providerId="LiveId" clId="{B5F88CA0-6F19-4009-B8AE-02F9103075B4}" dt="2025-03-08T02:56:08.842" v="3220" actId="478"/>
          <ac:spMkLst>
            <pc:docMk/>
            <pc:sldMk cId="2243159397" sldId="279"/>
            <ac:spMk id="5" creationId="{46AA2678-D2AD-6101-2A00-2289475AE8C5}"/>
          </ac:spMkLst>
        </pc:spChg>
        <pc:spChg chg="add mod ord">
          <ac:chgData name="Sri Shanth" userId="85ac5e761d43dea1" providerId="LiveId" clId="{B5F88CA0-6F19-4009-B8AE-02F9103075B4}" dt="2025-03-08T02:25:54.721" v="1239" actId="171"/>
          <ac:spMkLst>
            <pc:docMk/>
            <pc:sldMk cId="2243159397" sldId="279"/>
            <ac:spMk id="6" creationId="{C65BC12E-D4E2-ECB1-2AE1-28EE22D42AFE}"/>
          </ac:spMkLst>
        </pc:spChg>
        <pc:spChg chg="add mod">
          <ac:chgData name="Sri Shanth" userId="85ac5e761d43dea1" providerId="LiveId" clId="{B5F88CA0-6F19-4009-B8AE-02F9103075B4}" dt="2025-03-08T02:56:27.328" v="3296" actId="1035"/>
          <ac:spMkLst>
            <pc:docMk/>
            <pc:sldMk cId="2243159397" sldId="279"/>
            <ac:spMk id="7" creationId="{36ED6173-01F1-F37B-CD89-494FE39B49F1}"/>
          </ac:spMkLst>
        </pc:spChg>
        <pc:spChg chg="add del mod">
          <ac:chgData name="Sri Shanth" userId="85ac5e761d43dea1" providerId="LiveId" clId="{B5F88CA0-6F19-4009-B8AE-02F9103075B4}" dt="2025-03-08T02:56:27.328" v="3296" actId="1035"/>
          <ac:spMkLst>
            <pc:docMk/>
            <pc:sldMk cId="2243159397" sldId="279"/>
            <ac:spMk id="10" creationId="{7DD88E0A-E4D6-1882-67A4-79EAB5CC2A0C}"/>
          </ac:spMkLst>
        </pc:spChg>
        <pc:spChg chg="add mod">
          <ac:chgData name="Sri Shanth" userId="85ac5e761d43dea1" providerId="LiveId" clId="{B5F88CA0-6F19-4009-B8AE-02F9103075B4}" dt="2025-03-08T02:56:27.328" v="3296" actId="1035"/>
          <ac:spMkLst>
            <pc:docMk/>
            <pc:sldMk cId="2243159397" sldId="279"/>
            <ac:spMk id="11" creationId="{26230DD0-312C-7CD4-D045-C028ED84C0F9}"/>
          </ac:spMkLst>
        </pc:spChg>
        <pc:spChg chg="add del mod">
          <ac:chgData name="Sri Shanth" userId="85ac5e761d43dea1" providerId="LiveId" clId="{B5F88CA0-6F19-4009-B8AE-02F9103075B4}" dt="2025-03-08T02:56:27.328" v="3296" actId="1035"/>
          <ac:spMkLst>
            <pc:docMk/>
            <pc:sldMk cId="2243159397" sldId="279"/>
            <ac:spMk id="12" creationId="{0A578881-78C1-D57B-1796-F6E34E60901C}"/>
          </ac:spMkLst>
        </pc:spChg>
        <pc:picChg chg="add mod ord">
          <ac:chgData name="Sri Shanth" userId="85ac5e761d43dea1" providerId="LiveId" clId="{B5F88CA0-6F19-4009-B8AE-02F9103075B4}" dt="2025-03-08T02:51:42.517" v="3033" actId="166"/>
          <ac:picMkLst>
            <pc:docMk/>
            <pc:sldMk cId="2243159397" sldId="279"/>
            <ac:picMk id="3" creationId="{F8887DA4-9743-084B-5B92-DB08F774B79D}"/>
          </ac:picMkLst>
        </pc:picChg>
      </pc:sldChg>
      <pc:sldChg chg="addSp delSp modSp mod modTransition">
        <pc:chgData name="Sri Shanth" userId="85ac5e761d43dea1" providerId="LiveId" clId="{B5F88CA0-6F19-4009-B8AE-02F9103075B4}" dt="2025-03-08T02:10:45.986" v="748"/>
        <pc:sldMkLst>
          <pc:docMk/>
          <pc:sldMk cId="639264769" sldId="281"/>
        </pc:sldMkLst>
        <pc:spChg chg="add del mod">
          <ac:chgData name="Sri Shanth" userId="85ac5e761d43dea1" providerId="LiveId" clId="{B5F88CA0-6F19-4009-B8AE-02F9103075B4}" dt="2025-03-08T01:49:07.581" v="344" actId="478"/>
          <ac:spMkLst>
            <pc:docMk/>
            <pc:sldMk cId="639264769" sldId="281"/>
            <ac:spMk id="2" creationId="{26347F5D-7305-7E81-D2B1-C13057BECAB8}"/>
          </ac:spMkLst>
        </pc:spChg>
        <pc:spChg chg="add del mod">
          <ac:chgData name="Sri Shanth" userId="85ac5e761d43dea1" providerId="LiveId" clId="{B5F88CA0-6F19-4009-B8AE-02F9103075B4}" dt="2025-03-08T01:49:07.581" v="344" actId="478"/>
          <ac:spMkLst>
            <pc:docMk/>
            <pc:sldMk cId="639264769" sldId="281"/>
            <ac:spMk id="5" creationId="{1BE68216-3F58-42BC-BF04-3E80C5CB3FD6}"/>
          </ac:spMkLst>
        </pc:spChg>
        <pc:picChg chg="add del mod ord">
          <ac:chgData name="Sri Shanth" userId="85ac5e761d43dea1" providerId="LiveId" clId="{B5F88CA0-6F19-4009-B8AE-02F9103075B4}" dt="2025-03-08T01:49:07.581" v="344" actId="478"/>
          <ac:picMkLst>
            <pc:docMk/>
            <pc:sldMk cId="639264769" sldId="281"/>
            <ac:picMk id="3" creationId="{EB5C0CB0-A7B2-3FBE-697B-75650204A7DE}"/>
          </ac:picMkLst>
        </pc:picChg>
        <pc:picChg chg="mod">
          <ac:chgData name="Sri Shanth" userId="85ac5e761d43dea1" providerId="LiveId" clId="{B5F88CA0-6F19-4009-B8AE-02F9103075B4}" dt="2025-03-08T01:41:37.710" v="265" actId="1076"/>
          <ac:picMkLst>
            <pc:docMk/>
            <pc:sldMk cId="639264769" sldId="281"/>
            <ac:picMk id="4" creationId="{782ED2F6-AFB3-9199-3999-2B5E4BAF2423}"/>
          </ac:picMkLst>
        </pc:picChg>
      </pc:sldChg>
      <pc:sldChg chg="modTransition">
        <pc:chgData name="Sri Shanth" userId="85ac5e761d43dea1" providerId="LiveId" clId="{B5F88CA0-6F19-4009-B8AE-02F9103075B4}" dt="2025-03-08T02:34:51.684" v="1271"/>
        <pc:sldMkLst>
          <pc:docMk/>
          <pc:sldMk cId="2184472291" sldId="282"/>
        </pc:sldMkLst>
      </pc:sldChg>
      <pc:sldChg chg="addSp modSp mod modTransition">
        <pc:chgData name="Sri Shanth" userId="85ac5e761d43dea1" providerId="LiveId" clId="{B5F88CA0-6F19-4009-B8AE-02F9103075B4}" dt="2025-03-08T02:38:07.453" v="1665" actId="171"/>
        <pc:sldMkLst>
          <pc:docMk/>
          <pc:sldMk cId="1672017990" sldId="284"/>
        </pc:sldMkLst>
        <pc:spChg chg="add mod ord">
          <ac:chgData name="Sri Shanth" userId="85ac5e761d43dea1" providerId="LiveId" clId="{B5F88CA0-6F19-4009-B8AE-02F9103075B4}" dt="2025-03-08T02:38:07.453" v="1665" actId="171"/>
          <ac:spMkLst>
            <pc:docMk/>
            <pc:sldMk cId="1672017990" sldId="284"/>
            <ac:spMk id="5" creationId="{E7A66D74-3137-53B3-97FB-3D42DCF9127D}"/>
          </ac:spMkLst>
        </pc:spChg>
        <pc:spChg chg="add mod">
          <ac:chgData name="Sri Shanth" userId="85ac5e761d43dea1" providerId="LiveId" clId="{B5F88CA0-6F19-4009-B8AE-02F9103075B4}" dt="2025-03-08T01:37:26.992" v="121" actId="1037"/>
          <ac:spMkLst>
            <pc:docMk/>
            <pc:sldMk cId="1672017990" sldId="284"/>
            <ac:spMk id="6" creationId="{DC62623F-BCBF-03A0-6887-22939FBEE6B9}"/>
          </ac:spMkLst>
        </pc:spChg>
        <pc:spChg chg="add mod">
          <ac:chgData name="Sri Shanth" userId="85ac5e761d43dea1" providerId="LiveId" clId="{B5F88CA0-6F19-4009-B8AE-02F9103075B4}" dt="2025-03-08T01:37:26.992" v="121" actId="1037"/>
          <ac:spMkLst>
            <pc:docMk/>
            <pc:sldMk cId="1672017990" sldId="284"/>
            <ac:spMk id="7" creationId="{95345961-2F83-FA98-7E89-9CB4D68D4644}"/>
          </ac:spMkLst>
        </pc:spChg>
        <pc:spChg chg="add mod">
          <ac:chgData name="Sri Shanth" userId="85ac5e761d43dea1" providerId="LiveId" clId="{B5F88CA0-6F19-4009-B8AE-02F9103075B4}" dt="2025-03-08T02:05:16.561" v="539"/>
          <ac:spMkLst>
            <pc:docMk/>
            <pc:sldMk cId="1672017990" sldId="284"/>
            <ac:spMk id="8" creationId="{8953C18B-C313-2101-3DC2-C71305FD0926}"/>
          </ac:spMkLst>
        </pc:spChg>
        <pc:spChg chg="add mod">
          <ac:chgData name="Sri Shanth" userId="85ac5e761d43dea1" providerId="LiveId" clId="{B5F88CA0-6F19-4009-B8AE-02F9103075B4}" dt="2025-03-08T02:05:16.561" v="539"/>
          <ac:spMkLst>
            <pc:docMk/>
            <pc:sldMk cId="1672017990" sldId="284"/>
            <ac:spMk id="9" creationId="{4A233177-159D-6852-015A-9D57DFC5AFF1}"/>
          </ac:spMkLst>
        </pc:spChg>
        <pc:spChg chg="add mod">
          <ac:chgData name="Sri Shanth" userId="85ac5e761d43dea1" providerId="LiveId" clId="{B5F88CA0-6F19-4009-B8AE-02F9103075B4}" dt="2025-03-08T02:05:25.040" v="540"/>
          <ac:spMkLst>
            <pc:docMk/>
            <pc:sldMk cId="1672017990" sldId="284"/>
            <ac:spMk id="10" creationId="{7C1BB706-ADB6-911E-EE32-8985556025F1}"/>
          </ac:spMkLst>
        </pc:spChg>
        <pc:spChg chg="add mod">
          <ac:chgData name="Sri Shanth" userId="85ac5e761d43dea1" providerId="LiveId" clId="{B5F88CA0-6F19-4009-B8AE-02F9103075B4}" dt="2025-03-08T02:05:25.040" v="540"/>
          <ac:spMkLst>
            <pc:docMk/>
            <pc:sldMk cId="1672017990" sldId="284"/>
            <ac:spMk id="11" creationId="{A80FC8A3-6C77-B0C0-45B3-6CFB06C5BEA5}"/>
          </ac:spMkLst>
        </pc:spChg>
        <pc:spChg chg="add mod">
          <ac:chgData name="Sri Shanth" userId="85ac5e761d43dea1" providerId="LiveId" clId="{B5F88CA0-6F19-4009-B8AE-02F9103075B4}" dt="2025-03-08T02:06:14.834" v="632" actId="1038"/>
          <ac:spMkLst>
            <pc:docMk/>
            <pc:sldMk cId="1672017990" sldId="284"/>
            <ac:spMk id="12" creationId="{A8451793-D1EC-1A9E-0CF7-77C7B1ACDE3B}"/>
          </ac:spMkLst>
        </pc:spChg>
        <pc:spChg chg="add mod">
          <ac:chgData name="Sri Shanth" userId="85ac5e761d43dea1" providerId="LiveId" clId="{B5F88CA0-6F19-4009-B8AE-02F9103075B4}" dt="2025-03-08T02:06:19.749" v="700" actId="1038"/>
          <ac:spMkLst>
            <pc:docMk/>
            <pc:sldMk cId="1672017990" sldId="284"/>
            <ac:spMk id="13" creationId="{B8CDB55F-CBC2-91D5-F156-5DB87A4CC52B}"/>
          </ac:spMkLst>
        </pc:spChg>
        <pc:spChg chg="add mod ord">
          <ac:chgData name="Sri Shanth" userId="85ac5e761d43dea1" providerId="LiveId" clId="{B5F88CA0-6F19-4009-B8AE-02F9103075B4}" dt="2025-03-08T02:37:56.479" v="1660" actId="171"/>
          <ac:spMkLst>
            <pc:docMk/>
            <pc:sldMk cId="1672017990" sldId="284"/>
            <ac:spMk id="14" creationId="{AC8AFD1B-ED9F-50A2-DD20-BA1ECA6BCB33}"/>
          </ac:spMkLst>
        </pc:spChg>
        <pc:picChg chg="add mod">
          <ac:chgData name="Sri Shanth" userId="85ac5e761d43dea1" providerId="LiveId" clId="{B5F88CA0-6F19-4009-B8AE-02F9103075B4}" dt="2025-03-08T01:37:26.992" v="121" actId="1037"/>
          <ac:picMkLst>
            <pc:docMk/>
            <pc:sldMk cId="1672017990" sldId="284"/>
            <ac:picMk id="4" creationId="{4A6E7799-A898-6746-FADB-6F36B634EA46}"/>
          </ac:picMkLst>
        </pc:picChg>
      </pc:sldChg>
      <pc:sldChg chg="addSp modSp mod modTransition">
        <pc:chgData name="Sri Shanth" userId="85ac5e761d43dea1" providerId="LiveId" clId="{B5F88CA0-6F19-4009-B8AE-02F9103075B4}" dt="2025-03-08T02:57:36.582" v="3430" actId="166"/>
        <pc:sldMkLst>
          <pc:docMk/>
          <pc:sldMk cId="4233691277" sldId="292"/>
        </pc:sldMkLst>
        <pc:spChg chg="add mod">
          <ac:chgData name="Sri Shanth" userId="85ac5e761d43dea1" providerId="LiveId" clId="{B5F88CA0-6F19-4009-B8AE-02F9103075B4}" dt="2025-03-08T02:57:21.445" v="3365" actId="1038"/>
          <ac:spMkLst>
            <pc:docMk/>
            <pc:sldMk cId="4233691277" sldId="292"/>
            <ac:spMk id="3" creationId="{0CB06D3D-A7DB-5BE3-6A23-2C29DD4B0AB3}"/>
          </ac:spMkLst>
        </pc:spChg>
        <pc:spChg chg="add mod">
          <ac:chgData name="Sri Shanth" userId="85ac5e761d43dea1" providerId="LiveId" clId="{B5F88CA0-6F19-4009-B8AE-02F9103075B4}" dt="2025-03-08T02:57:21.445" v="3365" actId="1038"/>
          <ac:spMkLst>
            <pc:docMk/>
            <pc:sldMk cId="4233691277" sldId="292"/>
            <ac:spMk id="7" creationId="{E9FCE7A2-81B8-E95F-D54C-59700F715212}"/>
          </ac:spMkLst>
        </pc:spChg>
        <pc:picChg chg="add mod ord">
          <ac:chgData name="Sri Shanth" userId="85ac5e761d43dea1" providerId="LiveId" clId="{B5F88CA0-6F19-4009-B8AE-02F9103075B4}" dt="2025-03-08T02:57:36.582" v="3430" actId="166"/>
          <ac:picMkLst>
            <pc:docMk/>
            <pc:sldMk cId="4233691277" sldId="292"/>
            <ac:picMk id="4" creationId="{3A94D902-51CC-8FC6-03D1-D14BE49FE204}"/>
          </ac:picMkLst>
        </pc:picChg>
      </pc:sldChg>
      <pc:sldChg chg="addSp delSp modSp add del mod modTransition setBg">
        <pc:chgData name="Sri Shanth" userId="85ac5e761d43dea1" providerId="LiveId" clId="{B5F88CA0-6F19-4009-B8AE-02F9103075B4}" dt="2025-03-08T02:11:01.241" v="749"/>
        <pc:sldMkLst>
          <pc:docMk/>
          <pc:sldMk cId="106949547" sldId="293"/>
        </pc:sldMkLst>
        <pc:spChg chg="add del mod ord">
          <ac:chgData name="Sri Shanth" userId="85ac5e761d43dea1" providerId="LiveId" clId="{B5F88CA0-6F19-4009-B8AE-02F9103075B4}" dt="2025-03-08T02:08:19.535" v="735" actId="171"/>
          <ac:spMkLst>
            <pc:docMk/>
            <pc:sldMk cId="106949547" sldId="293"/>
            <ac:spMk id="3" creationId="{F33450E3-BCA3-92BC-A57D-E78142A88F45}"/>
          </ac:spMkLst>
        </pc:spChg>
        <pc:spChg chg="del">
          <ac:chgData name="Sri Shanth" userId="85ac5e761d43dea1" providerId="LiveId" clId="{B5F88CA0-6F19-4009-B8AE-02F9103075B4}" dt="2025-03-08T01:50:08.248" v="346" actId="478"/>
          <ac:spMkLst>
            <pc:docMk/>
            <pc:sldMk cId="106949547" sldId="293"/>
            <ac:spMk id="6" creationId="{3C1B782F-96EB-7099-567E-35C10DEDEAE3}"/>
          </ac:spMkLst>
        </pc:spChg>
        <pc:spChg chg="add del mod">
          <ac:chgData name="Sri Shanth" userId="85ac5e761d43dea1" providerId="LiveId" clId="{B5F88CA0-6F19-4009-B8AE-02F9103075B4}" dt="2025-03-08T01:58:31.840" v="408" actId="478"/>
          <ac:spMkLst>
            <pc:docMk/>
            <pc:sldMk cId="106949547" sldId="293"/>
            <ac:spMk id="7" creationId="{05383EB2-DF95-DD11-5AE6-BA54B2B99E70}"/>
          </ac:spMkLst>
        </pc:spChg>
        <pc:spChg chg="add del mod ord">
          <ac:chgData name="Sri Shanth" userId="85ac5e761d43dea1" providerId="LiveId" clId="{B5F88CA0-6F19-4009-B8AE-02F9103075B4}" dt="2025-03-08T02:06:32.552" v="701" actId="478"/>
          <ac:spMkLst>
            <pc:docMk/>
            <pc:sldMk cId="106949547" sldId="293"/>
            <ac:spMk id="8" creationId="{2ABDBEA7-CB8A-741C-FA57-F3AE644A5867}"/>
          </ac:spMkLst>
        </pc:spChg>
        <pc:spChg chg="add del mod">
          <ac:chgData name="Sri Shanth" userId="85ac5e761d43dea1" providerId="LiveId" clId="{B5F88CA0-6F19-4009-B8AE-02F9103075B4}" dt="2025-03-08T02:06:32.552" v="701" actId="478"/>
          <ac:spMkLst>
            <pc:docMk/>
            <pc:sldMk cId="106949547" sldId="293"/>
            <ac:spMk id="10" creationId="{7E21E00C-B1C1-3E05-12F1-35B5CA273E7F}"/>
          </ac:spMkLst>
        </pc:spChg>
        <pc:spChg chg="add del">
          <ac:chgData name="Sri Shanth" userId="85ac5e761d43dea1" providerId="LiveId" clId="{B5F88CA0-6F19-4009-B8AE-02F9103075B4}" dt="2025-03-08T01:52:29.819" v="355" actId="478"/>
          <ac:spMkLst>
            <pc:docMk/>
            <pc:sldMk cId="106949547" sldId="293"/>
            <ac:spMk id="11" creationId="{DD4BE6CB-FE4D-A6B8-C60D-E5FD66B6FED4}"/>
          </ac:spMkLst>
        </pc:spChg>
        <pc:spChg chg="add del">
          <ac:chgData name="Sri Shanth" userId="85ac5e761d43dea1" providerId="LiveId" clId="{B5F88CA0-6F19-4009-B8AE-02F9103075B4}" dt="2025-03-08T01:52:59.798" v="357" actId="11529"/>
          <ac:spMkLst>
            <pc:docMk/>
            <pc:sldMk cId="106949547" sldId="293"/>
            <ac:spMk id="12" creationId="{083F39CE-4F0C-3B8D-B349-50F64B6E967A}"/>
          </ac:spMkLst>
        </pc:spChg>
        <pc:spChg chg="add del mod">
          <ac:chgData name="Sri Shanth" userId="85ac5e761d43dea1" providerId="LiveId" clId="{B5F88CA0-6F19-4009-B8AE-02F9103075B4}" dt="2025-03-08T01:53:42.366" v="363" actId="11529"/>
          <ac:spMkLst>
            <pc:docMk/>
            <pc:sldMk cId="106949547" sldId="293"/>
            <ac:spMk id="13" creationId="{F1073B92-2FF9-7D7F-489B-B68AC1EADA47}"/>
          </ac:spMkLst>
        </pc:spChg>
        <pc:spChg chg="add del mod">
          <ac:chgData name="Sri Shanth" userId="85ac5e761d43dea1" providerId="LiveId" clId="{B5F88CA0-6F19-4009-B8AE-02F9103075B4}" dt="2025-03-08T01:58:20.180" v="401" actId="478"/>
          <ac:spMkLst>
            <pc:docMk/>
            <pc:sldMk cId="106949547" sldId="293"/>
            <ac:spMk id="16" creationId="{FA4EEE2A-A73A-B415-2922-80EA43A14D37}"/>
          </ac:spMkLst>
        </pc:spChg>
        <pc:spChg chg="mod">
          <ac:chgData name="Sri Shanth" userId="85ac5e761d43dea1" providerId="LiveId" clId="{B5F88CA0-6F19-4009-B8AE-02F9103075B4}" dt="2025-03-08T01:58:12.347" v="400"/>
          <ac:spMkLst>
            <pc:docMk/>
            <pc:sldMk cId="106949547" sldId="293"/>
            <ac:spMk id="17" creationId="{61C05514-BD2B-F540-373A-E5B28E60ED20}"/>
          </ac:spMkLst>
        </pc:spChg>
        <pc:spChg chg="add del mod">
          <ac:chgData name="Sri Shanth" userId="85ac5e761d43dea1" providerId="LiveId" clId="{B5F88CA0-6F19-4009-B8AE-02F9103075B4}" dt="2025-03-08T02:00:05.778" v="508" actId="478"/>
          <ac:spMkLst>
            <pc:docMk/>
            <pc:sldMk cId="106949547" sldId="293"/>
            <ac:spMk id="18" creationId="{09B6CD2F-FEEA-3620-F4C4-668A20DEEA51}"/>
          </ac:spMkLst>
        </pc:spChg>
        <pc:spChg chg="mod">
          <ac:chgData name="Sri Shanth" userId="85ac5e761d43dea1" providerId="LiveId" clId="{B5F88CA0-6F19-4009-B8AE-02F9103075B4}" dt="2025-03-08T02:00:02.779" v="506"/>
          <ac:spMkLst>
            <pc:docMk/>
            <pc:sldMk cId="106949547" sldId="293"/>
            <ac:spMk id="19" creationId="{2D724166-BFA9-E969-29B4-042B667BACA1}"/>
          </ac:spMkLst>
        </pc:spChg>
        <pc:spChg chg="mod">
          <ac:chgData name="Sri Shanth" userId="85ac5e761d43dea1" providerId="LiveId" clId="{B5F88CA0-6F19-4009-B8AE-02F9103075B4}" dt="2025-03-08T02:00:02.779" v="506"/>
          <ac:spMkLst>
            <pc:docMk/>
            <pc:sldMk cId="106949547" sldId="293"/>
            <ac:spMk id="20" creationId="{74C316AD-AB1B-1A7F-8DD6-A35793BCCB68}"/>
          </ac:spMkLst>
        </pc:spChg>
        <pc:spChg chg="mod">
          <ac:chgData name="Sri Shanth" userId="85ac5e761d43dea1" providerId="LiveId" clId="{B5F88CA0-6F19-4009-B8AE-02F9103075B4}" dt="2025-03-08T02:00:02.779" v="506"/>
          <ac:spMkLst>
            <pc:docMk/>
            <pc:sldMk cId="106949547" sldId="293"/>
            <ac:spMk id="21" creationId="{22BFC6EF-232B-CB2E-8163-F0686C14EC2D}"/>
          </ac:spMkLst>
        </pc:spChg>
        <pc:spChg chg="mod">
          <ac:chgData name="Sri Shanth" userId="85ac5e761d43dea1" providerId="LiveId" clId="{B5F88CA0-6F19-4009-B8AE-02F9103075B4}" dt="2025-03-08T02:00:02.779" v="506"/>
          <ac:spMkLst>
            <pc:docMk/>
            <pc:sldMk cId="106949547" sldId="293"/>
            <ac:spMk id="22" creationId="{2FDB28DD-03EA-AE43-1B78-D245261C857D}"/>
          </ac:spMkLst>
        </pc:spChg>
        <pc:spChg chg="mod">
          <ac:chgData name="Sri Shanth" userId="85ac5e761d43dea1" providerId="LiveId" clId="{B5F88CA0-6F19-4009-B8AE-02F9103075B4}" dt="2025-03-08T02:00:02.779" v="506"/>
          <ac:spMkLst>
            <pc:docMk/>
            <pc:sldMk cId="106949547" sldId="293"/>
            <ac:spMk id="23" creationId="{FE741100-CEFB-A472-3868-3E645B5853A6}"/>
          </ac:spMkLst>
        </pc:spChg>
        <pc:spChg chg="mod">
          <ac:chgData name="Sri Shanth" userId="85ac5e761d43dea1" providerId="LiveId" clId="{B5F88CA0-6F19-4009-B8AE-02F9103075B4}" dt="2025-03-08T02:00:02.779" v="506"/>
          <ac:spMkLst>
            <pc:docMk/>
            <pc:sldMk cId="106949547" sldId="293"/>
            <ac:spMk id="24" creationId="{5571E0CE-3E2A-0CFE-CB12-FCD6973A74B3}"/>
          </ac:spMkLst>
        </pc:spChg>
        <pc:spChg chg="mod">
          <ac:chgData name="Sri Shanth" userId="85ac5e761d43dea1" providerId="LiveId" clId="{B5F88CA0-6F19-4009-B8AE-02F9103075B4}" dt="2025-03-08T02:00:02.779" v="506"/>
          <ac:spMkLst>
            <pc:docMk/>
            <pc:sldMk cId="106949547" sldId="293"/>
            <ac:spMk id="25" creationId="{1E5CE3D0-000F-ED4B-CBD8-6376DC0FEA3D}"/>
          </ac:spMkLst>
        </pc:spChg>
        <pc:spChg chg="add del mod ord">
          <ac:chgData name="Sri Shanth" userId="85ac5e761d43dea1" providerId="LiveId" clId="{B5F88CA0-6F19-4009-B8AE-02F9103075B4}" dt="2025-03-08T02:09:32.580" v="747" actId="170"/>
          <ac:spMkLst>
            <pc:docMk/>
            <pc:sldMk cId="106949547" sldId="293"/>
            <ac:spMk id="26" creationId="{E2DCC3EF-8F2C-2034-7087-8D6E404D212C}"/>
          </ac:spMkLst>
        </pc:spChg>
        <pc:spChg chg="add del mod ord">
          <ac:chgData name="Sri Shanth" userId="85ac5e761d43dea1" providerId="LiveId" clId="{B5F88CA0-6F19-4009-B8AE-02F9103075B4}" dt="2025-03-08T02:09:32.580" v="747" actId="170"/>
          <ac:spMkLst>
            <pc:docMk/>
            <pc:sldMk cId="106949547" sldId="293"/>
            <ac:spMk id="27" creationId="{A4ADE10E-DF50-4E40-5AE5-D8C21C6A1075}"/>
          </ac:spMkLst>
        </pc:spChg>
        <pc:picChg chg="del">
          <ac:chgData name="Sri Shanth" userId="85ac5e761d43dea1" providerId="LiveId" clId="{B5F88CA0-6F19-4009-B8AE-02F9103075B4}" dt="2025-03-08T01:50:08.248" v="346" actId="478"/>
          <ac:picMkLst>
            <pc:docMk/>
            <pc:sldMk cId="106949547" sldId="293"/>
            <ac:picMk id="4" creationId="{A71FAAA7-ED7A-15A0-889A-39EDB7D84841}"/>
          </ac:picMkLst>
        </pc:picChg>
        <pc:picChg chg="add del mod ord">
          <ac:chgData name="Sri Shanth" userId="85ac5e761d43dea1" providerId="LiveId" clId="{B5F88CA0-6F19-4009-B8AE-02F9103075B4}" dt="2025-03-08T02:09:04.477" v="736" actId="29295"/>
          <ac:picMkLst>
            <pc:docMk/>
            <pc:sldMk cId="106949547" sldId="293"/>
            <ac:picMk id="9" creationId="{65F69C31-D955-1EA4-0BA7-F5B21C458207}"/>
          </ac:picMkLst>
        </pc:picChg>
        <pc:cxnChg chg="add del mod">
          <ac:chgData name="Sri Shanth" userId="85ac5e761d43dea1" providerId="LiveId" clId="{B5F88CA0-6F19-4009-B8AE-02F9103075B4}" dt="2025-03-08T01:57:55.722" v="398" actId="478"/>
          <ac:cxnSpMkLst>
            <pc:docMk/>
            <pc:sldMk cId="106949547" sldId="293"/>
            <ac:cxnSpMk id="15" creationId="{127181C2-EDEF-73FE-F25F-2DA0545E2107}"/>
          </ac:cxnSpMkLst>
        </pc:cxnChg>
      </pc:sldChg>
      <pc:sldChg chg="modSp add del mod">
        <pc:chgData name="Sri Shanth" userId="85ac5e761d43dea1" providerId="LiveId" clId="{B5F88CA0-6F19-4009-B8AE-02F9103075B4}" dt="2025-03-08T01:45:43.670" v="339"/>
        <pc:sldMkLst>
          <pc:docMk/>
          <pc:sldMk cId="3704478501" sldId="293"/>
        </pc:sldMkLst>
        <pc:picChg chg="mod">
          <ac:chgData name="Sri Shanth" userId="85ac5e761d43dea1" providerId="LiveId" clId="{B5F88CA0-6F19-4009-B8AE-02F9103075B4}" dt="2025-03-08T01:45:43.167" v="338" actId="1076"/>
          <ac:picMkLst>
            <pc:docMk/>
            <pc:sldMk cId="3704478501" sldId="293"/>
            <ac:picMk id="3" creationId="{E7C6FE0C-8BD0-A402-DA28-FABDC9C3C2AD}"/>
          </ac:picMkLst>
        </pc:picChg>
      </pc:sldChg>
      <pc:sldChg chg="add del">
        <pc:chgData name="Sri Shanth" userId="85ac5e761d43dea1" providerId="LiveId" clId="{B5F88CA0-6F19-4009-B8AE-02F9103075B4}" dt="2025-03-08T02:32:36.416" v="1243" actId="47"/>
        <pc:sldMkLst>
          <pc:docMk/>
          <pc:sldMk cId="201594004" sldId="294"/>
        </pc:sldMkLst>
      </pc:sldChg>
      <pc:sldChg chg="addSp delSp modSp add del mod">
        <pc:chgData name="Sri Shanth" userId="85ac5e761d43dea1" providerId="LiveId" clId="{B5F88CA0-6F19-4009-B8AE-02F9103075B4}" dt="2025-03-08T02:48:16.776" v="3027" actId="47"/>
        <pc:sldMkLst>
          <pc:docMk/>
          <pc:sldMk cId="1187657589" sldId="295"/>
        </pc:sldMkLst>
        <pc:spChg chg="del">
          <ac:chgData name="Sri Shanth" userId="85ac5e761d43dea1" providerId="LiveId" clId="{B5F88CA0-6F19-4009-B8AE-02F9103075B4}" dt="2025-03-08T02:14:30.763" v="972" actId="478"/>
          <ac:spMkLst>
            <pc:docMk/>
            <pc:sldMk cId="1187657589" sldId="295"/>
            <ac:spMk id="2" creationId="{508FF591-7AF5-2FEA-F6FD-D28B1D8B85EE}"/>
          </ac:spMkLst>
        </pc:spChg>
        <pc:spChg chg="del">
          <ac:chgData name="Sri Shanth" userId="85ac5e761d43dea1" providerId="LiveId" clId="{B5F88CA0-6F19-4009-B8AE-02F9103075B4}" dt="2025-03-08T02:17:31.269" v="1096" actId="478"/>
          <ac:spMkLst>
            <pc:docMk/>
            <pc:sldMk cId="1187657589" sldId="295"/>
            <ac:spMk id="3" creationId="{2C1ED009-9754-AD63-937B-C26C9892C611}"/>
          </ac:spMkLst>
        </pc:spChg>
        <pc:spChg chg="del">
          <ac:chgData name="Sri Shanth" userId="85ac5e761d43dea1" providerId="LiveId" clId="{B5F88CA0-6F19-4009-B8AE-02F9103075B4}" dt="2025-03-08T02:17:31.269" v="1096" actId="478"/>
          <ac:spMkLst>
            <pc:docMk/>
            <pc:sldMk cId="1187657589" sldId="295"/>
            <ac:spMk id="4" creationId="{AC399FD4-1CAC-C426-8642-C9E1C10F382B}"/>
          </ac:spMkLst>
        </pc:spChg>
        <pc:spChg chg="del">
          <ac:chgData name="Sri Shanth" userId="85ac5e761d43dea1" providerId="LiveId" clId="{B5F88CA0-6F19-4009-B8AE-02F9103075B4}" dt="2025-03-08T02:14:30.763" v="972" actId="478"/>
          <ac:spMkLst>
            <pc:docMk/>
            <pc:sldMk cId="1187657589" sldId="295"/>
            <ac:spMk id="6" creationId="{6CAF9565-4283-A23A-5978-B320B9711DBC}"/>
          </ac:spMkLst>
        </pc:spChg>
        <pc:spChg chg="add mod ord">
          <ac:chgData name="Sri Shanth" userId="85ac5e761d43dea1" providerId="LiveId" clId="{B5F88CA0-6F19-4009-B8AE-02F9103075B4}" dt="2025-03-08T02:42:50.370" v="2055" actId="166"/>
          <ac:spMkLst>
            <pc:docMk/>
            <pc:sldMk cId="1187657589" sldId="295"/>
            <ac:spMk id="7" creationId="{65BCFFE9-0152-2654-6851-3D6369820859}"/>
          </ac:spMkLst>
        </pc:spChg>
        <pc:spChg chg="add del mod">
          <ac:chgData name="Sri Shanth" userId="85ac5e761d43dea1" providerId="LiveId" clId="{B5F88CA0-6F19-4009-B8AE-02F9103075B4}" dt="2025-03-08T02:22:03.714" v="1131" actId="478"/>
          <ac:spMkLst>
            <pc:docMk/>
            <pc:sldMk cId="1187657589" sldId="295"/>
            <ac:spMk id="10" creationId="{A6842EEF-DEA3-AE2A-5141-442D2B1D73A2}"/>
          </ac:spMkLst>
        </pc:spChg>
        <pc:spChg chg="add mod">
          <ac:chgData name="Sri Shanth" userId="85ac5e761d43dea1" providerId="LiveId" clId="{B5F88CA0-6F19-4009-B8AE-02F9103075B4}" dt="2025-03-08T02:20:57.076" v="1129"/>
          <ac:spMkLst>
            <pc:docMk/>
            <pc:sldMk cId="1187657589" sldId="295"/>
            <ac:spMk id="11" creationId="{7E217A8F-CC5C-4C6B-6298-A0256C768EFD}"/>
          </ac:spMkLst>
        </pc:spChg>
        <pc:spChg chg="add mod">
          <ac:chgData name="Sri Shanth" userId="85ac5e761d43dea1" providerId="LiveId" clId="{B5F88CA0-6F19-4009-B8AE-02F9103075B4}" dt="2025-03-08T02:17:50.727" v="1098"/>
          <ac:spMkLst>
            <pc:docMk/>
            <pc:sldMk cId="1187657589" sldId="295"/>
            <ac:spMk id="12" creationId="{4FA1D4B9-1D53-4478-EBD4-97023A2BD353}"/>
          </ac:spMkLst>
        </pc:spChg>
        <pc:spChg chg="add mod ord">
          <ac:chgData name="Sri Shanth" userId="85ac5e761d43dea1" providerId="LiveId" clId="{B5F88CA0-6F19-4009-B8AE-02F9103075B4}" dt="2025-03-08T02:43:13.352" v="2057" actId="170"/>
          <ac:spMkLst>
            <pc:docMk/>
            <pc:sldMk cId="1187657589" sldId="295"/>
            <ac:spMk id="13" creationId="{C1A1FAB7-C5B9-7CDB-5003-D24BEA413C50}"/>
          </ac:spMkLst>
        </pc:spChg>
        <pc:spChg chg="add mod ord">
          <ac:chgData name="Sri Shanth" userId="85ac5e761d43dea1" providerId="LiveId" clId="{B5F88CA0-6F19-4009-B8AE-02F9103075B4}" dt="2025-03-08T02:43:13.352" v="2057" actId="170"/>
          <ac:spMkLst>
            <pc:docMk/>
            <pc:sldMk cId="1187657589" sldId="295"/>
            <ac:spMk id="14" creationId="{DA52B700-0DAE-87C7-4D64-DCBAF9D8836F}"/>
          </ac:spMkLst>
        </pc:spChg>
        <pc:spChg chg="del">
          <ac:chgData name="Sri Shanth" userId="85ac5e761d43dea1" providerId="LiveId" clId="{B5F88CA0-6F19-4009-B8AE-02F9103075B4}" dt="2025-03-08T02:17:31.269" v="1096" actId="478"/>
          <ac:spMkLst>
            <pc:docMk/>
            <pc:sldMk cId="1187657589" sldId="295"/>
            <ac:spMk id="15" creationId="{F9DEA898-6316-B5F3-1152-2CE95713DEB9}"/>
          </ac:spMkLst>
        </pc:spChg>
        <pc:picChg chg="del">
          <ac:chgData name="Sri Shanth" userId="85ac5e761d43dea1" providerId="LiveId" clId="{B5F88CA0-6F19-4009-B8AE-02F9103075B4}" dt="2025-03-08T02:14:30.763" v="972" actId="478"/>
          <ac:picMkLst>
            <pc:docMk/>
            <pc:sldMk cId="1187657589" sldId="295"/>
            <ac:picMk id="5" creationId="{696603D0-841B-8131-3659-D77F179FB38C}"/>
          </ac:picMkLst>
        </pc:picChg>
        <pc:picChg chg="mod ord">
          <ac:chgData name="Sri Shanth" userId="85ac5e761d43dea1" providerId="LiveId" clId="{B5F88CA0-6F19-4009-B8AE-02F9103075B4}" dt="2025-03-08T02:26:11.664" v="1242" actId="1076"/>
          <ac:picMkLst>
            <pc:docMk/>
            <pc:sldMk cId="1187657589" sldId="295"/>
            <ac:picMk id="8" creationId="{AF43CFEC-3158-92B2-83CE-1814EBF33BAF}"/>
          </ac:picMkLst>
        </pc:picChg>
      </pc:sldChg>
      <pc:sldChg chg="addSp delSp modSp add mod">
        <pc:chgData name="Sri Shanth" userId="85ac5e761d43dea1" providerId="LiveId" clId="{B5F88CA0-6F19-4009-B8AE-02F9103075B4}" dt="2025-03-08T02:51:34.947" v="3032" actId="166"/>
        <pc:sldMkLst>
          <pc:docMk/>
          <pc:sldMk cId="1530950685" sldId="296"/>
        </pc:sldMkLst>
        <pc:spChg chg="del">
          <ac:chgData name="Sri Shanth" userId="85ac5e761d43dea1" providerId="LiveId" clId="{B5F88CA0-6F19-4009-B8AE-02F9103075B4}" dt="2025-03-08T02:44:42" v="2067" actId="478"/>
          <ac:spMkLst>
            <pc:docMk/>
            <pc:sldMk cId="1530950685" sldId="296"/>
            <ac:spMk id="2" creationId="{8FD70000-3034-1A05-1F9E-5AFF083CDE4E}"/>
          </ac:spMkLst>
        </pc:spChg>
        <pc:spChg chg="add del mod">
          <ac:chgData name="Sri Shanth" userId="85ac5e761d43dea1" providerId="LiveId" clId="{B5F88CA0-6F19-4009-B8AE-02F9103075B4}" dt="2025-03-08T02:45:53.620" v="2548" actId="1038"/>
          <ac:spMkLst>
            <pc:docMk/>
            <pc:sldMk cId="1530950685" sldId="296"/>
            <ac:spMk id="3" creationId="{2A0C8F3C-D453-C789-BC49-4B7F08904952}"/>
          </ac:spMkLst>
        </pc:spChg>
        <pc:spChg chg="add del mod">
          <ac:chgData name="Sri Shanth" userId="85ac5e761d43dea1" providerId="LiveId" clId="{B5F88CA0-6F19-4009-B8AE-02F9103075B4}" dt="2025-03-08T02:45:53.620" v="2548" actId="1038"/>
          <ac:spMkLst>
            <pc:docMk/>
            <pc:sldMk cId="1530950685" sldId="296"/>
            <ac:spMk id="4" creationId="{ACFF18F0-2D02-CE65-E1E0-F1EF0F157478}"/>
          </ac:spMkLst>
        </pc:spChg>
        <pc:spChg chg="del">
          <ac:chgData name="Sri Shanth" userId="85ac5e761d43dea1" providerId="LiveId" clId="{B5F88CA0-6F19-4009-B8AE-02F9103075B4}" dt="2025-03-08T02:44:42" v="2067" actId="478"/>
          <ac:spMkLst>
            <pc:docMk/>
            <pc:sldMk cId="1530950685" sldId="296"/>
            <ac:spMk id="6" creationId="{AB5D45E1-321D-72E4-6B5E-A2AB737317AB}"/>
          </ac:spMkLst>
        </pc:spChg>
        <pc:spChg chg="add del mod">
          <ac:chgData name="Sri Shanth" userId="85ac5e761d43dea1" providerId="LiveId" clId="{B5F88CA0-6F19-4009-B8AE-02F9103075B4}" dt="2025-03-08T02:45:37.687" v="2403" actId="21"/>
          <ac:spMkLst>
            <pc:docMk/>
            <pc:sldMk cId="1530950685" sldId="296"/>
            <ac:spMk id="9" creationId="{BEB19BC1-D029-72CC-A59C-29717F079BE8}"/>
          </ac:spMkLst>
        </pc:spChg>
        <pc:spChg chg="add mod">
          <ac:chgData name="Sri Shanth" userId="85ac5e761d43dea1" providerId="LiveId" clId="{B5F88CA0-6F19-4009-B8AE-02F9103075B4}" dt="2025-03-08T02:46:09.320" v="2620" actId="1037"/>
          <ac:spMkLst>
            <pc:docMk/>
            <pc:sldMk cId="1530950685" sldId="296"/>
            <ac:spMk id="10" creationId="{110C8593-BAA6-B2CF-A034-A410F25848E2}"/>
          </ac:spMkLst>
        </pc:spChg>
        <pc:spChg chg="add mod">
          <ac:chgData name="Sri Shanth" userId="85ac5e761d43dea1" providerId="LiveId" clId="{B5F88CA0-6F19-4009-B8AE-02F9103075B4}" dt="2025-03-08T02:46:09.320" v="2620" actId="1037"/>
          <ac:spMkLst>
            <pc:docMk/>
            <pc:sldMk cId="1530950685" sldId="296"/>
            <ac:spMk id="11" creationId="{8D37A58A-D8F3-2B9C-4BC4-161FC47773E2}"/>
          </ac:spMkLst>
        </pc:spChg>
        <pc:spChg chg="del mod">
          <ac:chgData name="Sri Shanth" userId="85ac5e761d43dea1" providerId="LiveId" clId="{B5F88CA0-6F19-4009-B8AE-02F9103075B4}" dt="2025-03-08T02:47:56.405" v="2953" actId="478"/>
          <ac:spMkLst>
            <pc:docMk/>
            <pc:sldMk cId="1530950685" sldId="296"/>
            <ac:spMk id="13" creationId="{CCEBA35B-EE77-C67E-6FA7-967FAA101099}"/>
          </ac:spMkLst>
        </pc:spChg>
        <pc:spChg chg="add del mod">
          <ac:chgData name="Sri Shanth" userId="85ac5e761d43dea1" providerId="LiveId" clId="{B5F88CA0-6F19-4009-B8AE-02F9103075B4}" dt="2025-03-08T02:45:53.620" v="2548" actId="1038"/>
          <ac:spMkLst>
            <pc:docMk/>
            <pc:sldMk cId="1530950685" sldId="296"/>
            <ac:spMk id="15" creationId="{5F1DF0E3-F317-F222-51C5-C48EB375251E}"/>
          </ac:spMkLst>
        </pc:spChg>
        <pc:picChg chg="del">
          <ac:chgData name="Sri Shanth" userId="85ac5e761d43dea1" providerId="LiveId" clId="{B5F88CA0-6F19-4009-B8AE-02F9103075B4}" dt="2025-03-08T02:44:43.976" v="2068" actId="478"/>
          <ac:picMkLst>
            <pc:docMk/>
            <pc:sldMk cId="1530950685" sldId="296"/>
            <ac:picMk id="5" creationId="{FE45C259-BF63-5F66-4C5C-75FFBC4C0E60}"/>
          </ac:picMkLst>
        </pc:picChg>
        <pc:picChg chg="mod ord">
          <ac:chgData name="Sri Shanth" userId="85ac5e761d43dea1" providerId="LiveId" clId="{B5F88CA0-6F19-4009-B8AE-02F9103075B4}" dt="2025-03-08T02:51:34.947" v="3032" actId="166"/>
          <ac:picMkLst>
            <pc:docMk/>
            <pc:sldMk cId="1530950685" sldId="296"/>
            <ac:picMk id="8" creationId="{2EF8F7A3-D176-5E1B-1506-17C744DA8FAB}"/>
          </ac:picMkLst>
        </pc:picChg>
        <pc:picChg chg="mod ord">
          <ac:chgData name="Sri Shanth" userId="85ac5e761d43dea1" providerId="LiveId" clId="{B5F88CA0-6F19-4009-B8AE-02F9103075B4}" dt="2025-03-08T02:49:40.610" v="3030" actId="166"/>
          <ac:picMkLst>
            <pc:docMk/>
            <pc:sldMk cId="1530950685" sldId="296"/>
            <ac:picMk id="91" creationId="{4992F797-6AAA-FEE5-F3AC-4C8CDA792212}"/>
          </ac:picMkLst>
        </pc:picChg>
      </pc:sldChg>
      <pc:sldChg chg="addSp delSp modSp add del mod">
        <pc:chgData name="Sri Shanth" userId="85ac5e761d43dea1" providerId="LiveId" clId="{B5F88CA0-6F19-4009-B8AE-02F9103075B4}" dt="2025-03-08T02:42:24.749" v="2054" actId="47"/>
        <pc:sldMkLst>
          <pc:docMk/>
          <pc:sldMk cId="3547798281" sldId="296"/>
        </pc:sldMkLst>
        <pc:spChg chg="del">
          <ac:chgData name="Sri Shanth" userId="85ac5e761d43dea1" providerId="LiveId" clId="{B5F88CA0-6F19-4009-B8AE-02F9103075B4}" dt="2025-03-08T02:39:06.448" v="1673" actId="478"/>
          <ac:spMkLst>
            <pc:docMk/>
            <pc:sldMk cId="3547798281" sldId="296"/>
            <ac:spMk id="2" creationId="{7FE2550D-BE41-5E8F-906A-83CE88682BA9}"/>
          </ac:spMkLst>
        </pc:spChg>
        <pc:spChg chg="del">
          <ac:chgData name="Sri Shanth" userId="85ac5e761d43dea1" providerId="LiveId" clId="{B5F88CA0-6F19-4009-B8AE-02F9103075B4}" dt="2025-03-08T02:39:06.448" v="1673" actId="478"/>
          <ac:spMkLst>
            <pc:docMk/>
            <pc:sldMk cId="3547798281" sldId="296"/>
            <ac:spMk id="6" creationId="{30D699EE-0125-DE14-16B9-0E28BD957BFF}"/>
          </ac:spMkLst>
        </pc:spChg>
        <pc:spChg chg="add mod">
          <ac:chgData name="Sri Shanth" userId="85ac5e761d43dea1" providerId="LiveId" clId="{B5F88CA0-6F19-4009-B8AE-02F9103075B4}" dt="2025-03-08T02:41:47.445" v="1989" actId="1037"/>
          <ac:spMkLst>
            <pc:docMk/>
            <pc:sldMk cId="3547798281" sldId="296"/>
            <ac:spMk id="7" creationId="{283B4D2E-E405-5C13-A747-603C00092ACA}"/>
          </ac:spMkLst>
        </pc:spChg>
        <pc:spChg chg="add mod">
          <ac:chgData name="Sri Shanth" userId="85ac5e761d43dea1" providerId="LiveId" clId="{B5F88CA0-6F19-4009-B8AE-02F9103075B4}" dt="2025-03-08T02:41:47.445" v="1989" actId="1037"/>
          <ac:spMkLst>
            <pc:docMk/>
            <pc:sldMk cId="3547798281" sldId="296"/>
            <ac:spMk id="9" creationId="{4AB272A0-D706-5D9D-4BA2-FFAE839DFFA6}"/>
          </ac:spMkLst>
        </pc:spChg>
        <pc:spChg chg="mod">
          <ac:chgData name="Sri Shanth" userId="85ac5e761d43dea1" providerId="LiveId" clId="{B5F88CA0-6F19-4009-B8AE-02F9103075B4}" dt="2025-03-08T02:41:13.955" v="1870" actId="1037"/>
          <ac:spMkLst>
            <pc:docMk/>
            <pc:sldMk cId="3547798281" sldId="296"/>
            <ac:spMk id="13" creationId="{001B7299-BA74-F49D-5305-4164A15F3E71}"/>
          </ac:spMkLst>
        </pc:spChg>
        <pc:picChg chg="del">
          <ac:chgData name="Sri Shanth" userId="85ac5e761d43dea1" providerId="LiveId" clId="{B5F88CA0-6F19-4009-B8AE-02F9103075B4}" dt="2025-03-08T02:39:06.448" v="1673" actId="478"/>
          <ac:picMkLst>
            <pc:docMk/>
            <pc:sldMk cId="3547798281" sldId="296"/>
            <ac:picMk id="5" creationId="{CBD29CF6-A529-D940-9AF2-99271291BE5A}"/>
          </ac:picMkLst>
        </pc:picChg>
        <pc:picChg chg="del">
          <ac:chgData name="Sri Shanth" userId="85ac5e761d43dea1" providerId="LiveId" clId="{B5F88CA0-6F19-4009-B8AE-02F9103075B4}" dt="2025-03-08T02:41:38.372" v="1871" actId="478"/>
          <ac:picMkLst>
            <pc:docMk/>
            <pc:sldMk cId="3547798281" sldId="296"/>
            <ac:picMk id="8" creationId="{38F411F6-C60E-28E1-E53E-931CA24FF0AE}"/>
          </ac:picMkLst>
        </pc:picChg>
        <pc:picChg chg="add mod">
          <ac:chgData name="Sri Shanth" userId="85ac5e761d43dea1" providerId="LiveId" clId="{B5F88CA0-6F19-4009-B8AE-02F9103075B4}" dt="2025-03-08T02:41:58.086" v="2053" actId="1038"/>
          <ac:picMkLst>
            <pc:docMk/>
            <pc:sldMk cId="3547798281" sldId="296"/>
            <ac:picMk id="10" creationId="{76F23DEC-CAB6-EFAB-8F03-6CD9104E79B0}"/>
          </ac:picMkLst>
        </pc:picChg>
        <pc:picChg chg="ord">
          <ac:chgData name="Sri Shanth" userId="85ac5e761d43dea1" providerId="LiveId" clId="{B5F88CA0-6F19-4009-B8AE-02F9103075B4}" dt="2025-03-08T02:40:49.125" v="1737" actId="171"/>
          <ac:picMkLst>
            <pc:docMk/>
            <pc:sldMk cId="3547798281" sldId="296"/>
            <ac:picMk id="91" creationId="{B4F94827-2D27-744E-1760-0D9A144637E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B0031-AEF6-4242-C31C-E0C424D05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5DA2D-A32E-F185-C73A-A7E28BEE5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A3C13-C313-ADEF-FD72-7CCADEE98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930F5-67E3-2FCB-E060-072D167B5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9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shanth-023/BIT-2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381" y="1739348"/>
            <a:ext cx="9658184" cy="3379304"/>
          </a:xfrm>
        </p:spPr>
        <p:txBody>
          <a:bodyPr/>
          <a:lstStyle/>
          <a:p>
            <a:r>
              <a:rPr lang="en-US" dirty="0"/>
              <a:t>Build an AI-based face recognition system to automate attendance using a webcam or </a:t>
            </a:r>
            <a:br>
              <a:rPr lang="en-US" dirty="0"/>
            </a:br>
            <a:r>
              <a:rPr lang="en-US" dirty="0"/>
              <a:t>smartphone.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849940"/>
            <a:ext cx="9467850" cy="873135"/>
          </a:xfrm>
        </p:spPr>
        <p:txBody>
          <a:bodyPr/>
          <a:lstStyle/>
          <a:p>
            <a:r>
              <a:rPr lang="en-US" dirty="0"/>
              <a:t>AIML 004</a:t>
            </a:r>
          </a:p>
          <a:p>
            <a:r>
              <a:rPr lang="en-US" dirty="0">
                <a:hlinkClick r:id="rId3"/>
              </a:rPr>
              <a:t>https://github.com/Srishanth-023/BIT-25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76684-62B9-5316-A92C-3F4606904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450E3-BCA3-92BC-A57D-E78142A88F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1"/>
          </a:solidFill>
        </p:spPr>
      </p:sp>
      <p:pic>
        <p:nvPicPr>
          <p:cNvPr id="9" name="Picture Placeholder 14" descr="A group of people sitting around a table">
            <a:extLst>
              <a:ext uri="{FF2B5EF4-FFF2-40B4-BE49-F238E27FC236}">
                <a16:creationId xmlns:a16="http://schemas.microsoft.com/office/drawing/2014/main" id="{65F69C31-D955-1EA4-0BA7-F5B21C4582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19050" y="0"/>
            <a:ext cx="611505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DCC3EF-8F2C-2034-7087-8D6E404D212C}"/>
              </a:ext>
            </a:extLst>
          </p:cNvPr>
          <p:cNvSpPr/>
          <p:nvPr/>
        </p:nvSpPr>
        <p:spPr>
          <a:xfrm rot="755461">
            <a:off x="713730" y="-494330"/>
            <a:ext cx="2246400" cy="835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ADE10E-DF50-4E40-5AE5-D8C21C6A1075}"/>
              </a:ext>
            </a:extLst>
          </p:cNvPr>
          <p:cNvSpPr/>
          <p:nvPr/>
        </p:nvSpPr>
        <p:spPr>
          <a:xfrm rot="757893">
            <a:off x="3013117" y="-639424"/>
            <a:ext cx="2317836" cy="849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4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4">
            <a:extLst>
              <a:ext uri="{FF2B5EF4-FFF2-40B4-BE49-F238E27FC236}">
                <a16:creationId xmlns:a16="http://schemas.microsoft.com/office/drawing/2014/main" id="{E7A66D74-3137-53B3-97FB-3D42DCF9127D}"/>
              </a:ext>
            </a:extLst>
          </p:cNvPr>
          <p:cNvSpPr txBox="1">
            <a:spLocks/>
          </p:cNvSpPr>
          <p:nvPr/>
        </p:nvSpPr>
        <p:spPr>
          <a:xfrm>
            <a:off x="-13275422" y="5648076"/>
            <a:ext cx="6718852" cy="6908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ATTENDANCE TRACKING USING FACIAL RECOGNITION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C8AFD1B-ED9F-50A2-DD20-BA1ECA6BCB33}"/>
              </a:ext>
            </a:extLst>
          </p:cNvPr>
          <p:cNvSpPr/>
          <p:nvPr/>
        </p:nvSpPr>
        <p:spPr>
          <a:xfrm rot="15461018">
            <a:off x="-15846185" y="-511578"/>
            <a:ext cx="10052811" cy="81788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303" y="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sz="3400" b="1" dirty="0">
                <a:latin typeface="AMGDT" panose="02000400000000000000" pitchFamily="2" charset="0"/>
              </a:rPr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305" y="2378633"/>
            <a:ext cx="4837174" cy="3136392"/>
          </a:xfrm>
          <a:noFill/>
        </p:spPr>
        <p:txBody>
          <a:bodyPr anchor="t">
            <a:normAutofit lnSpcReduction="10000"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PROPSED SOLUTION</a:t>
            </a:r>
          </a:p>
          <a:p>
            <a:r>
              <a:rPr lang="en-US" dirty="0"/>
              <a:t>TECHNICAL STACKS</a:t>
            </a:r>
          </a:p>
          <a:p>
            <a:r>
              <a:rPr lang="en-US" dirty="0"/>
              <a:t>FLOW</a:t>
            </a:r>
          </a:p>
          <a:p>
            <a:r>
              <a:rPr lang="en-US" dirty="0"/>
              <a:t>IMPACTS AND BENEFITS</a:t>
            </a:r>
          </a:p>
          <a:p>
            <a:r>
              <a:rPr lang="en-US" dirty="0"/>
              <a:t>TEAM MEMBERS</a:t>
            </a:r>
          </a:p>
        </p:txBody>
      </p:sp>
      <p:pic>
        <p:nvPicPr>
          <p:cNvPr id="4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4A6E7799-A898-6746-FADB-6F36B634E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-7431713" y="-22225"/>
            <a:ext cx="6080760" cy="6902450"/>
          </a:xfrm>
          <a:prstGeom prst="parallelogram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2623F-BCBF-03A0-6887-22939FBEE6B9}"/>
              </a:ext>
            </a:extLst>
          </p:cNvPr>
          <p:cNvSpPr txBox="1"/>
          <p:nvPr/>
        </p:nvSpPr>
        <p:spPr>
          <a:xfrm>
            <a:off x="-12985449" y="349858"/>
            <a:ext cx="52637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PROBLEM STATEMENT </a:t>
            </a:r>
          </a:p>
          <a:p>
            <a:r>
              <a:rPr lang="en-US" sz="2000" dirty="0"/>
              <a:t>Build an AI-based face recognition system to automate attendance using a webcam or </a:t>
            </a:r>
          </a:p>
          <a:p>
            <a:r>
              <a:rPr lang="en-US" sz="2000" dirty="0"/>
              <a:t>smartphone.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45961-2F83-FA98-7E89-9CB4D68D4644}"/>
              </a:ext>
            </a:extLst>
          </p:cNvPr>
          <p:cNvSpPr txBox="1"/>
          <p:nvPr/>
        </p:nvSpPr>
        <p:spPr>
          <a:xfrm>
            <a:off x="-12985449" y="1982450"/>
            <a:ext cx="5192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Aharoni" panose="02010803020104030203" pitchFamily="2" charset="-79"/>
                <a:cs typeface="Aharoni" panose="02010803020104030203" pitchFamily="2" charset="-79"/>
              </a:rPr>
              <a:t>DESCRIPTION </a:t>
            </a:r>
          </a:p>
          <a:p>
            <a:r>
              <a:rPr lang="en-US" sz="2000" dirty="0"/>
              <a:t>This project aims to develop an AI-driven face recognition system that automates the attendance process using a webcam or smartphone camera. The system will leverage computer vision and deep learning techniques to identify individuals based on their facial features, eliminating the need for traditional manual attendance methods.</a:t>
            </a:r>
            <a:endParaRPr lang="en-IN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451793-D1EC-1A9E-0CF7-77C7B1ACDE3B}"/>
              </a:ext>
            </a:extLst>
          </p:cNvPr>
          <p:cNvSpPr/>
          <p:nvPr/>
        </p:nvSpPr>
        <p:spPr>
          <a:xfrm rot="755461">
            <a:off x="-1702866" y="-372527"/>
            <a:ext cx="2246400" cy="835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CDB55F-CBC2-91D5-F156-5DB87A4CC52B}"/>
              </a:ext>
            </a:extLst>
          </p:cNvPr>
          <p:cNvSpPr/>
          <p:nvPr/>
        </p:nvSpPr>
        <p:spPr>
          <a:xfrm rot="757893">
            <a:off x="11181757" y="-639424"/>
            <a:ext cx="2317836" cy="849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84CD88-EFA1-0724-D765-B7F4CF0E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87240" y="0"/>
            <a:ext cx="4285488" cy="6858000"/>
          </a:xfrm>
          <a:prstGeom prst="rect">
            <a:avLst/>
          </a:prstGeo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458" y="5648076"/>
            <a:ext cx="6718852" cy="690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ATTENDANCE TRACKING USING FACIAL RECOGNITION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003BF-D4A9-F87A-5FD3-C8628FA278A3}"/>
              </a:ext>
            </a:extLst>
          </p:cNvPr>
          <p:cNvSpPr txBox="1"/>
          <p:nvPr/>
        </p:nvSpPr>
        <p:spPr>
          <a:xfrm>
            <a:off x="532431" y="349858"/>
            <a:ext cx="52637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PROBLEM STATEMENT </a:t>
            </a:r>
          </a:p>
          <a:p>
            <a:r>
              <a:rPr lang="en-US" sz="2000" dirty="0"/>
              <a:t>Build an AI-based face recognition system to automate attendance using a webcam or </a:t>
            </a:r>
          </a:p>
          <a:p>
            <a:r>
              <a:rPr lang="en-US" sz="2000" dirty="0"/>
              <a:t>smartphone.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FA12E-02D8-E32A-FEF6-907E49E856C0}"/>
              </a:ext>
            </a:extLst>
          </p:cNvPr>
          <p:cNvSpPr txBox="1"/>
          <p:nvPr/>
        </p:nvSpPr>
        <p:spPr>
          <a:xfrm>
            <a:off x="532431" y="1982450"/>
            <a:ext cx="5192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Aharoni" panose="02010803020104030203" pitchFamily="2" charset="-79"/>
                <a:cs typeface="Aharoni" panose="02010803020104030203" pitchFamily="2" charset="-79"/>
              </a:rPr>
              <a:t>DESCRIPTION </a:t>
            </a:r>
          </a:p>
          <a:p>
            <a:r>
              <a:rPr lang="en-US" sz="2000" dirty="0"/>
              <a:t>This project aims to develop an AI-driven face recognition system that automates the attendance process using a webcam or smartphone camera. The system will leverage computer vision and deep learning techniques to identify individuals based on their facial features, eliminating the need for traditional manual attendance methods.</a:t>
            </a:r>
            <a:endParaRPr lang="en-IN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5A9AD-AD85-9DE1-CD5F-9F1791B6B526}"/>
              </a:ext>
            </a:extLst>
          </p:cNvPr>
          <p:cNvSpPr txBox="1">
            <a:spLocks/>
          </p:cNvSpPr>
          <p:nvPr/>
        </p:nvSpPr>
        <p:spPr>
          <a:xfrm>
            <a:off x="19355257" y="0"/>
            <a:ext cx="4837176" cy="199339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>
                <a:latin typeface="AMGDT" panose="02000400000000000000" pitchFamily="2" charset="0"/>
              </a:rPr>
              <a:t>AGENDA</a:t>
            </a:r>
            <a:endParaRPr lang="en-US" sz="3400" b="1" dirty="0">
              <a:latin typeface="AMGDT" panose="02000400000000000000" pitchFamily="2" charset="0"/>
            </a:endParaRPr>
          </a:p>
        </p:txBody>
      </p:sp>
      <p:pic>
        <p:nvPicPr>
          <p:cNvPr id="5" name="Picture Placeholder 14" descr="A group of people sitting around a table">
            <a:extLst>
              <a:ext uri="{FF2B5EF4-FFF2-40B4-BE49-F238E27FC236}">
                <a16:creationId xmlns:a16="http://schemas.microsoft.com/office/drawing/2014/main" id="{AC1EB2F5-E109-065E-1033-73E6D2285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12843072" y="0"/>
            <a:ext cx="6115050" cy="6858000"/>
          </a:xfrm>
          <a:prstGeom prst="parallelogram">
            <a:avLst/>
          </a:prstGeom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45E409-5365-38C1-5154-68A20FE45A8F}"/>
              </a:ext>
            </a:extLst>
          </p:cNvPr>
          <p:cNvSpPr txBox="1">
            <a:spLocks/>
          </p:cNvSpPr>
          <p:nvPr/>
        </p:nvSpPr>
        <p:spPr>
          <a:xfrm>
            <a:off x="19355259" y="2378633"/>
            <a:ext cx="4837174" cy="31363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PROBLEM STATEMENT</a:t>
            </a:r>
          </a:p>
          <a:p>
            <a:r>
              <a:rPr lang="en-US"/>
              <a:t>PROPSED SOLUTION</a:t>
            </a:r>
          </a:p>
          <a:p>
            <a:r>
              <a:rPr lang="en-US"/>
              <a:t>TECHNICAL STACKS</a:t>
            </a:r>
          </a:p>
          <a:p>
            <a:r>
              <a:rPr lang="en-US"/>
              <a:t>FLOW</a:t>
            </a:r>
          </a:p>
          <a:p>
            <a:r>
              <a:rPr lang="en-US"/>
              <a:t>IMPACTS AND BENEFITS</a:t>
            </a:r>
          </a:p>
          <a:p>
            <a:r>
              <a:rPr lang="en-US"/>
              <a:t>TEAM MEMBERS</a:t>
            </a:r>
            <a:endParaRPr lang="en-US" dirty="0"/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F6D50-7A91-167E-8D4E-AC23AED92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5F1DF0E3-F317-F222-51C5-C48EB3752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0178" y="5648076"/>
            <a:ext cx="6718852" cy="690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ATTENDANCE TRACKING USING FACIAL RECOGNITION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C8F3C-D453-C789-BC49-4B7F08904952}"/>
              </a:ext>
            </a:extLst>
          </p:cNvPr>
          <p:cNvSpPr txBox="1"/>
          <p:nvPr/>
        </p:nvSpPr>
        <p:spPr>
          <a:xfrm>
            <a:off x="16580151" y="349858"/>
            <a:ext cx="52637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PROBLEM STATEMENT </a:t>
            </a:r>
          </a:p>
          <a:p>
            <a:r>
              <a:rPr lang="en-US" sz="2000" dirty="0"/>
              <a:t>Build an AI-based face recognition system to automate attendance using a webcam or </a:t>
            </a:r>
          </a:p>
          <a:p>
            <a:r>
              <a:rPr lang="en-US" sz="2000" dirty="0"/>
              <a:t>smartphone.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F18F0-2D02-CE65-E1E0-F1EF0F157478}"/>
              </a:ext>
            </a:extLst>
          </p:cNvPr>
          <p:cNvSpPr txBox="1"/>
          <p:nvPr/>
        </p:nvSpPr>
        <p:spPr>
          <a:xfrm>
            <a:off x="16580151" y="1982450"/>
            <a:ext cx="5192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Aharoni" panose="02010803020104030203" pitchFamily="2" charset="-79"/>
                <a:cs typeface="Aharoni" panose="02010803020104030203" pitchFamily="2" charset="-79"/>
              </a:rPr>
              <a:t>DESCRIPTION </a:t>
            </a:r>
          </a:p>
          <a:p>
            <a:r>
              <a:rPr lang="en-US" sz="2000" dirty="0"/>
              <a:t>This project aims to develop an AI-driven face recognition system that automates the attendance process using a webcam or smartphone camera. The system will leverage computer vision and deep learning techniques to identify individuals based on their facial features, eliminating the need for traditional manual attendance methods.</a:t>
            </a:r>
            <a:endParaRPr lang="en-IN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0C8593-BAA6-B2CF-A034-A410F25848E2}"/>
              </a:ext>
            </a:extLst>
          </p:cNvPr>
          <p:cNvSpPr txBox="1">
            <a:spLocks/>
          </p:cNvSpPr>
          <p:nvPr/>
        </p:nvSpPr>
        <p:spPr>
          <a:xfrm>
            <a:off x="5242425" y="466344"/>
            <a:ext cx="6241651" cy="17103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PROPOSED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7A58A-D8F3-2B9C-4BC4-161FC47773E2}"/>
              </a:ext>
            </a:extLst>
          </p:cNvPr>
          <p:cNvSpPr txBox="1"/>
          <p:nvPr/>
        </p:nvSpPr>
        <p:spPr>
          <a:xfrm>
            <a:off x="5242425" y="2176698"/>
            <a:ext cx="59078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➼ The AI-powered facial recognition system captures student images using 3D depth and motion analysis, matching them with the database to confirm attendance accurately.</a:t>
            </a:r>
          </a:p>
          <a:p>
            <a:endParaRPr lang="en-US" sz="2200" dirty="0"/>
          </a:p>
          <a:p>
            <a:r>
              <a:rPr lang="en-US" sz="2200" dirty="0"/>
              <a:t>➼ The system integrates with e-portals, marking absentees automatically and allowing faculty verification before finalizing attendance, ensuring security and fraud prevention.</a:t>
            </a:r>
          </a:p>
          <a:p>
            <a:endParaRPr lang="en-IN" dirty="0"/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4992F797-6AAA-FEE5-F3AC-4C8CDA7922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12227887" y="-22225"/>
            <a:ext cx="6080760" cy="690245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8F7A3-D176-5E1B-1506-17C744DA8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85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5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TECHNICAL STACKS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DD5ED-A675-371A-C38B-229E888544DF}"/>
              </a:ext>
            </a:extLst>
          </p:cNvPr>
          <p:cNvSpPr txBox="1"/>
          <p:nvPr/>
        </p:nvSpPr>
        <p:spPr>
          <a:xfrm>
            <a:off x="1004515" y="2167298"/>
            <a:ext cx="46515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OPEN CV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FACE RECOGNITION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MEDIAPIPE (MONOCULAR DEPTH ESTIMATION)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E9712-F408-E934-EDF7-1272532A2B98}"/>
              </a:ext>
            </a:extLst>
          </p:cNvPr>
          <p:cNvSpPr txBox="1"/>
          <p:nvPr/>
        </p:nvSpPr>
        <p:spPr>
          <a:xfrm>
            <a:off x="6989197" y="2167297"/>
            <a:ext cx="48184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TORCH VISION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PILLOW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DJANGO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HTML, CSS AND</a:t>
            </a:r>
          </a:p>
          <a:p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  BOOTSTRAP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69DBA4-7D5F-3714-0722-30D4E543AC71}"/>
              </a:ext>
            </a:extLst>
          </p:cNvPr>
          <p:cNvSpPr txBox="1">
            <a:spLocks/>
          </p:cNvSpPr>
          <p:nvPr/>
        </p:nvSpPr>
        <p:spPr>
          <a:xfrm>
            <a:off x="-7650615" y="466344"/>
            <a:ext cx="6241651" cy="171035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BC12E-D4E2-ECB1-2AE1-28EE22D42AFE}"/>
              </a:ext>
            </a:extLst>
          </p:cNvPr>
          <p:cNvSpPr txBox="1"/>
          <p:nvPr/>
        </p:nvSpPr>
        <p:spPr>
          <a:xfrm>
            <a:off x="-7650615" y="2176698"/>
            <a:ext cx="59078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➼ The AI-powered facial recognition system captures student images using 3D depth and motion analysis, matching them with the database to confirm attendance accurately.</a:t>
            </a:r>
          </a:p>
          <a:p>
            <a:endParaRPr lang="en-US" sz="2200" dirty="0"/>
          </a:p>
          <a:p>
            <a:r>
              <a:rPr lang="en-US" sz="2200" dirty="0"/>
              <a:t>➼ The system integrates with e-portals, marking absentees automatically and allowing faculty verification before finalizing attendance, ensuring security and fraud prevention.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87DA4-9743-084B-5B92-DB08F774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50615" y="0"/>
            <a:ext cx="4285488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ED6173-01F1-F37B-CD89-494FE39B49F1}"/>
              </a:ext>
            </a:extLst>
          </p:cNvPr>
          <p:cNvSpPr txBox="1">
            <a:spLocks/>
          </p:cNvSpPr>
          <p:nvPr/>
        </p:nvSpPr>
        <p:spPr>
          <a:xfrm>
            <a:off x="838200" y="6607477"/>
            <a:ext cx="10515600" cy="132588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FLOW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D88E0A-E4D6-1882-67A4-79EAB5CC2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634422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30DD0-312C-7CD4-D045-C028ED84C0F9}"/>
              </a:ext>
            </a:extLst>
          </p:cNvPr>
          <p:cNvSpPr txBox="1"/>
          <p:nvPr/>
        </p:nvSpPr>
        <p:spPr>
          <a:xfrm>
            <a:off x="1630087" y="7694608"/>
            <a:ext cx="941434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/>
              <a:t>1️⃣ </a:t>
            </a:r>
            <a:r>
              <a:rPr lang="en-IN" sz="2100" b="1" dirty="0"/>
              <a:t>Start Attendance </a:t>
            </a:r>
            <a:r>
              <a:rPr lang="en-IN" sz="2100" dirty="0"/>
              <a:t>→ Attendance procedure started by faculty by clicking a        			 button in the portal.</a:t>
            </a:r>
          </a:p>
          <a:p>
            <a:endParaRPr lang="en-IN" sz="2100" dirty="0"/>
          </a:p>
          <a:p>
            <a:r>
              <a:rPr lang="en-IN" sz="2100" dirty="0"/>
              <a:t>2️⃣ </a:t>
            </a:r>
            <a:r>
              <a:rPr lang="en-IN" sz="2100" b="1" dirty="0"/>
              <a:t>Image Capture</a:t>
            </a:r>
            <a:r>
              <a:rPr lang="en-IN" sz="2100" dirty="0"/>
              <a:t> → Webcam or smartphone </a:t>
            </a:r>
            <a:r>
              <a:rPr lang="en-IN" sz="2100" b="1" dirty="0"/>
              <a:t>captures students' faces</a:t>
            </a:r>
            <a:r>
              <a:rPr lang="en-IN" sz="2100" dirty="0"/>
              <a:t> in real-			           time. </a:t>
            </a:r>
          </a:p>
          <a:p>
            <a:endParaRPr lang="en-IN" sz="2100" dirty="0"/>
          </a:p>
          <a:p>
            <a:r>
              <a:rPr lang="en-IN" sz="2100" dirty="0"/>
              <a:t>3️⃣ </a:t>
            </a:r>
            <a:r>
              <a:rPr lang="en-IN" sz="2100" b="1" dirty="0"/>
              <a:t>Face Analysis</a:t>
            </a:r>
            <a:r>
              <a:rPr lang="en-IN" sz="2100" dirty="0"/>
              <a:t> → Performs </a:t>
            </a:r>
            <a:r>
              <a:rPr lang="en-IN" sz="2100" b="1" dirty="0"/>
              <a:t>face recognition &amp; depth analysis</a:t>
            </a:r>
            <a:r>
              <a:rPr lang="en-IN" sz="2100" dirty="0"/>
              <a:t> to verify 			        identity.</a:t>
            </a:r>
          </a:p>
          <a:p>
            <a:br>
              <a:rPr lang="en-IN" sz="2100" dirty="0"/>
            </a:br>
            <a:r>
              <a:rPr lang="en-IN" sz="2100" dirty="0"/>
              <a:t>4️⃣ </a:t>
            </a:r>
            <a:r>
              <a:rPr lang="en-IN" sz="2100" b="1" dirty="0"/>
              <a:t>Database Matching</a:t>
            </a:r>
            <a:r>
              <a:rPr lang="en-IN" sz="2100" dirty="0"/>
              <a:t> → Compares captured faces with stored student 				     records.</a:t>
            </a:r>
          </a:p>
          <a:p>
            <a:endParaRPr lang="en-IN" sz="2100" dirty="0"/>
          </a:p>
          <a:p>
            <a:r>
              <a:rPr lang="en-IN" sz="2100" dirty="0"/>
              <a:t>5️⃣ </a:t>
            </a:r>
            <a:r>
              <a:rPr lang="en-IN" sz="2100" b="1" dirty="0"/>
              <a:t>Automated Attendance</a:t>
            </a:r>
            <a:r>
              <a:rPr lang="en-IN" sz="2100" dirty="0"/>
              <a:t> → Updates </a:t>
            </a:r>
            <a:r>
              <a:rPr lang="en-IN" sz="2100" b="1" dirty="0"/>
              <a:t>e-portal</a:t>
            </a:r>
            <a:r>
              <a:rPr lang="en-IN" sz="2100" dirty="0"/>
              <a:t>, marking present/absent 				             instantly.</a:t>
            </a:r>
          </a:p>
          <a:p>
            <a:endParaRPr lang="en-IN" sz="2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78881-78C1-D57B-1796-F6E34E609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0459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018"/>
            <a:ext cx="10515600" cy="1325880"/>
          </a:xfrm>
          <a:noFill/>
        </p:spPr>
        <p:txBody>
          <a:bodyPr anchor="ctr"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567EF-B5AE-5BCC-2674-9108510C04E0}"/>
              </a:ext>
            </a:extLst>
          </p:cNvPr>
          <p:cNvSpPr txBox="1"/>
          <p:nvPr/>
        </p:nvSpPr>
        <p:spPr>
          <a:xfrm>
            <a:off x="1630087" y="1364149"/>
            <a:ext cx="941434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/>
              <a:t>1️⃣ </a:t>
            </a:r>
            <a:r>
              <a:rPr lang="en-IN" sz="2100" b="1" dirty="0"/>
              <a:t>Start Attendance </a:t>
            </a:r>
            <a:r>
              <a:rPr lang="en-IN" sz="2100" dirty="0"/>
              <a:t>→ Attendance procedure started by faculty by clicking a        			 button in the portal.</a:t>
            </a:r>
          </a:p>
          <a:p>
            <a:endParaRPr lang="en-IN" sz="2100" dirty="0"/>
          </a:p>
          <a:p>
            <a:r>
              <a:rPr lang="en-IN" sz="2100" dirty="0"/>
              <a:t>2️⃣ </a:t>
            </a:r>
            <a:r>
              <a:rPr lang="en-IN" sz="2100" b="1" dirty="0"/>
              <a:t>Image Capture</a:t>
            </a:r>
            <a:r>
              <a:rPr lang="en-IN" sz="2100" dirty="0"/>
              <a:t> → Webcam or smartphone </a:t>
            </a:r>
            <a:r>
              <a:rPr lang="en-IN" sz="2100" b="1" dirty="0"/>
              <a:t>captures students' faces</a:t>
            </a:r>
            <a:r>
              <a:rPr lang="en-IN" sz="2100" dirty="0"/>
              <a:t> in real-			           time. </a:t>
            </a:r>
          </a:p>
          <a:p>
            <a:endParaRPr lang="en-IN" sz="2100" dirty="0"/>
          </a:p>
          <a:p>
            <a:r>
              <a:rPr lang="en-IN" sz="2100" dirty="0"/>
              <a:t>3️⃣ </a:t>
            </a:r>
            <a:r>
              <a:rPr lang="en-IN" sz="2100" b="1" dirty="0"/>
              <a:t>Face Analysis</a:t>
            </a:r>
            <a:r>
              <a:rPr lang="en-IN" sz="2100" dirty="0"/>
              <a:t> → Performs </a:t>
            </a:r>
            <a:r>
              <a:rPr lang="en-IN" sz="2100" b="1" dirty="0"/>
              <a:t>face recognition &amp; depth analysis</a:t>
            </a:r>
            <a:r>
              <a:rPr lang="en-IN" sz="2100" dirty="0"/>
              <a:t> to verify 			        identity.</a:t>
            </a:r>
          </a:p>
          <a:p>
            <a:br>
              <a:rPr lang="en-IN" sz="2100" dirty="0"/>
            </a:br>
            <a:r>
              <a:rPr lang="en-IN" sz="2100" dirty="0"/>
              <a:t>4️⃣ </a:t>
            </a:r>
            <a:r>
              <a:rPr lang="en-IN" sz="2100" b="1" dirty="0"/>
              <a:t>Database Matching</a:t>
            </a:r>
            <a:r>
              <a:rPr lang="en-IN" sz="2100" dirty="0"/>
              <a:t> → Compares captured faces with stored student 				     records.</a:t>
            </a:r>
          </a:p>
          <a:p>
            <a:endParaRPr lang="en-IN" sz="2100" dirty="0"/>
          </a:p>
          <a:p>
            <a:r>
              <a:rPr lang="en-IN" sz="2100" dirty="0"/>
              <a:t>5️⃣ </a:t>
            </a:r>
            <a:r>
              <a:rPr lang="en-IN" sz="2100" b="1" dirty="0"/>
              <a:t>Automated Attendance</a:t>
            </a:r>
            <a:r>
              <a:rPr lang="en-IN" sz="2100" dirty="0"/>
              <a:t> → Updates </a:t>
            </a:r>
            <a:r>
              <a:rPr lang="en-IN" sz="2100" b="1" dirty="0"/>
              <a:t>e-portal</a:t>
            </a:r>
            <a:r>
              <a:rPr lang="en-IN" sz="2100" dirty="0"/>
              <a:t>, marking present/absent 				             instantly.</a:t>
            </a:r>
          </a:p>
          <a:p>
            <a:endParaRPr lang="en-IN" sz="2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2AB7F4-4EAA-1B3B-E5B0-5657B7D60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1E39C1-5037-0529-C409-09F6DDBBB190}"/>
              </a:ext>
            </a:extLst>
          </p:cNvPr>
          <p:cNvSpPr txBox="1">
            <a:spLocks/>
          </p:cNvSpPr>
          <p:nvPr/>
        </p:nvSpPr>
        <p:spPr>
          <a:xfrm>
            <a:off x="12969241" y="66393"/>
            <a:ext cx="6172200" cy="66512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IMPACTS AND BENEFITS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46FF1DC7-C24B-835B-0BB8-D3CD86CC8F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20180618" y="-22225"/>
            <a:ext cx="4714875" cy="6880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6E7CE3-D603-318D-157D-44C9CD4EBEA3}"/>
              </a:ext>
            </a:extLst>
          </p:cNvPr>
          <p:cNvSpPr txBox="1"/>
          <p:nvPr/>
        </p:nvSpPr>
        <p:spPr>
          <a:xfrm>
            <a:off x="13199829" y="1281409"/>
            <a:ext cx="632923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IMPACTS</a:t>
            </a:r>
          </a:p>
          <a:p>
            <a:r>
              <a:rPr lang="en-US" sz="2200" dirty="0"/>
              <a:t>➼ </a:t>
            </a:r>
            <a:r>
              <a:rPr lang="en-US" sz="2200" b="1" dirty="0"/>
              <a:t>Enhanced Security</a:t>
            </a:r>
            <a:r>
              <a:rPr lang="en-US" sz="2200" dirty="0"/>
              <a:t> – Prevents identity fraud and ensures accurate attendance tracking.</a:t>
            </a:r>
            <a:br>
              <a:rPr lang="en-US" sz="2200" dirty="0"/>
            </a:br>
            <a:r>
              <a:rPr lang="en-US" sz="2200" dirty="0"/>
              <a:t>➼ </a:t>
            </a:r>
            <a:r>
              <a:rPr lang="en-US" sz="2200" b="1" dirty="0"/>
              <a:t>Increased Efficiency</a:t>
            </a:r>
            <a:r>
              <a:rPr lang="en-US" sz="2200" dirty="0"/>
              <a:t> – Automates attendance marking, eliminating manual errors and saving time.</a:t>
            </a:r>
          </a:p>
          <a:p>
            <a:endParaRPr lang="en-US" sz="2200" dirty="0"/>
          </a:p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BENEFITS</a:t>
            </a:r>
          </a:p>
          <a:p>
            <a:r>
              <a:rPr lang="en-US" sz="2200" dirty="0"/>
              <a:t>➼ </a:t>
            </a:r>
            <a:r>
              <a:rPr lang="en-US" sz="2200" b="1" dirty="0"/>
              <a:t>Cost-Effective</a:t>
            </a:r>
            <a:r>
              <a:rPr lang="en-US" sz="2200" dirty="0"/>
              <a:t> – Removes the need for physical ID cards and manual verification, reducing expenses.</a:t>
            </a:r>
            <a:br>
              <a:rPr lang="en-US" sz="2200" dirty="0"/>
            </a:br>
            <a:r>
              <a:rPr lang="en-US" sz="2200" dirty="0"/>
              <a:t>➼ </a:t>
            </a:r>
            <a:r>
              <a:rPr lang="en-US" sz="2200" b="1" dirty="0"/>
              <a:t>Improved Accountability</a:t>
            </a:r>
            <a:r>
              <a:rPr lang="en-US" sz="2200" dirty="0"/>
              <a:t> – Ensures fair and transparent attendance tracking in workplaces and institutions.</a:t>
            </a:r>
          </a:p>
          <a:p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041862-04DC-25F7-62BF-17EDA0FC18ED}"/>
              </a:ext>
            </a:extLst>
          </p:cNvPr>
          <p:cNvSpPr txBox="1">
            <a:spLocks/>
          </p:cNvSpPr>
          <p:nvPr/>
        </p:nvSpPr>
        <p:spPr>
          <a:xfrm>
            <a:off x="838200" y="-6574306"/>
            <a:ext cx="10515600" cy="132588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TECHNICAL STACKS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EBFE3E-EEB5-20B5-5144-0ED5A624E8D2}"/>
              </a:ext>
            </a:extLst>
          </p:cNvPr>
          <p:cNvSpPr txBox="1"/>
          <p:nvPr/>
        </p:nvSpPr>
        <p:spPr>
          <a:xfrm>
            <a:off x="1004515" y="-4772768"/>
            <a:ext cx="46515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OPEN CV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FACE RECOGNITION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MEDIAPIPE (MONOCULAR DEPTH ESTIMATION)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3939C-32D7-3141-CC21-F9B9B42F099B}"/>
              </a:ext>
            </a:extLst>
          </p:cNvPr>
          <p:cNvSpPr txBox="1"/>
          <p:nvPr/>
        </p:nvSpPr>
        <p:spPr>
          <a:xfrm>
            <a:off x="6989197" y="-4772769"/>
            <a:ext cx="48184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TORCH VISION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PILLOW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DJANGO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5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HTML, CSS AND</a:t>
            </a:r>
          </a:p>
          <a:p>
            <a:r>
              <a:rPr lang="en-IN" sz="25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  BOOTSTRAP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1" y="66393"/>
            <a:ext cx="6172200" cy="665126"/>
          </a:xfrm>
          <a:noFill/>
        </p:spPr>
        <p:txBody>
          <a:bodyPr anchor="b"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IMPACTS AND BENEFITS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1C6D9-F125-A8E8-7232-A74E65D6F8E6}"/>
              </a:ext>
            </a:extLst>
          </p:cNvPr>
          <p:cNvSpPr txBox="1"/>
          <p:nvPr/>
        </p:nvSpPr>
        <p:spPr>
          <a:xfrm>
            <a:off x="520149" y="1281409"/>
            <a:ext cx="632923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IMPACTS</a:t>
            </a:r>
          </a:p>
          <a:p>
            <a:r>
              <a:rPr lang="en-US" sz="2200" dirty="0"/>
              <a:t>➼ </a:t>
            </a:r>
            <a:r>
              <a:rPr lang="en-US" sz="2200" b="1" dirty="0"/>
              <a:t>Enhanced Security</a:t>
            </a:r>
            <a:r>
              <a:rPr lang="en-US" sz="2200" dirty="0"/>
              <a:t> – Prevents identity fraud and ensures accurate attendance tracking.</a:t>
            </a:r>
            <a:br>
              <a:rPr lang="en-US" sz="2200" dirty="0"/>
            </a:br>
            <a:r>
              <a:rPr lang="en-US" sz="2200" dirty="0"/>
              <a:t>➼ </a:t>
            </a:r>
            <a:r>
              <a:rPr lang="en-US" sz="2200" b="1" dirty="0"/>
              <a:t>Increased Efficiency</a:t>
            </a:r>
            <a:r>
              <a:rPr lang="en-US" sz="2200" dirty="0"/>
              <a:t> – Automates attendance marking, eliminating manual errors and saving time.</a:t>
            </a:r>
          </a:p>
          <a:p>
            <a:endParaRPr lang="en-US" sz="2200" dirty="0"/>
          </a:p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BENEFITS</a:t>
            </a:r>
          </a:p>
          <a:p>
            <a:r>
              <a:rPr lang="en-US" sz="2200" dirty="0"/>
              <a:t>➼ </a:t>
            </a:r>
            <a:r>
              <a:rPr lang="en-US" sz="2200" b="1" dirty="0"/>
              <a:t>Cost-Effective</a:t>
            </a:r>
            <a:r>
              <a:rPr lang="en-US" sz="2200" dirty="0"/>
              <a:t> – Removes the need for physical ID cards and manual verification, reducing expenses.</a:t>
            </a:r>
            <a:br>
              <a:rPr lang="en-US" sz="2200" dirty="0"/>
            </a:br>
            <a:r>
              <a:rPr lang="en-US" sz="2200" dirty="0"/>
              <a:t>➼ </a:t>
            </a:r>
            <a:r>
              <a:rPr lang="en-US" sz="2200" b="1" dirty="0"/>
              <a:t>Improved Accountability</a:t>
            </a:r>
            <a:r>
              <a:rPr lang="en-US" sz="2200" dirty="0"/>
              <a:t> – Ensures fair and transparent attendance tracking in workplaces and institutions.</a:t>
            </a:r>
          </a:p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B6F5D-7E1D-CA4C-FC05-4C0D8CE9AF15}"/>
              </a:ext>
            </a:extLst>
          </p:cNvPr>
          <p:cNvSpPr txBox="1">
            <a:spLocks/>
          </p:cNvSpPr>
          <p:nvPr/>
        </p:nvSpPr>
        <p:spPr>
          <a:xfrm>
            <a:off x="-12512040" y="277018"/>
            <a:ext cx="10515600" cy="132588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FLOW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F9244-4D89-B045-BFD6-62AEF7B7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335024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31FF1-8283-DF02-44BD-B742662A618F}"/>
              </a:ext>
            </a:extLst>
          </p:cNvPr>
          <p:cNvSpPr txBox="1"/>
          <p:nvPr/>
        </p:nvSpPr>
        <p:spPr>
          <a:xfrm>
            <a:off x="-11720153" y="1364149"/>
            <a:ext cx="941434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/>
              <a:t>1️⃣ </a:t>
            </a:r>
            <a:r>
              <a:rPr lang="en-IN" sz="2100" b="1" dirty="0"/>
              <a:t>Start Attendance </a:t>
            </a:r>
            <a:r>
              <a:rPr lang="en-IN" sz="2100" dirty="0"/>
              <a:t>→ Attendance procedure started by faculty by clicking a        			 button in the portal.</a:t>
            </a:r>
          </a:p>
          <a:p>
            <a:endParaRPr lang="en-IN" sz="2100" dirty="0"/>
          </a:p>
          <a:p>
            <a:r>
              <a:rPr lang="en-IN" sz="2100" dirty="0"/>
              <a:t>2️⃣ </a:t>
            </a:r>
            <a:r>
              <a:rPr lang="en-IN" sz="2100" b="1" dirty="0"/>
              <a:t>Image Capture</a:t>
            </a:r>
            <a:r>
              <a:rPr lang="en-IN" sz="2100" dirty="0"/>
              <a:t> → Webcam or smartphone </a:t>
            </a:r>
            <a:r>
              <a:rPr lang="en-IN" sz="2100" b="1" dirty="0"/>
              <a:t>captures students' faces</a:t>
            </a:r>
            <a:r>
              <a:rPr lang="en-IN" sz="2100" dirty="0"/>
              <a:t> in real-			           time. </a:t>
            </a:r>
          </a:p>
          <a:p>
            <a:endParaRPr lang="en-IN" sz="2100" dirty="0"/>
          </a:p>
          <a:p>
            <a:r>
              <a:rPr lang="en-IN" sz="2100" dirty="0"/>
              <a:t>3️⃣ </a:t>
            </a:r>
            <a:r>
              <a:rPr lang="en-IN" sz="2100" b="1" dirty="0"/>
              <a:t>Face Analysis</a:t>
            </a:r>
            <a:r>
              <a:rPr lang="en-IN" sz="2100" dirty="0"/>
              <a:t> → Performs </a:t>
            </a:r>
            <a:r>
              <a:rPr lang="en-IN" sz="2100" b="1" dirty="0"/>
              <a:t>face recognition &amp; depth analysis</a:t>
            </a:r>
            <a:r>
              <a:rPr lang="en-IN" sz="2100" dirty="0"/>
              <a:t> to verify 			        identity.</a:t>
            </a:r>
          </a:p>
          <a:p>
            <a:br>
              <a:rPr lang="en-IN" sz="2100" dirty="0"/>
            </a:br>
            <a:r>
              <a:rPr lang="en-IN" sz="2100" dirty="0"/>
              <a:t>4️⃣ </a:t>
            </a:r>
            <a:r>
              <a:rPr lang="en-IN" sz="2100" b="1" dirty="0"/>
              <a:t>Database Matching</a:t>
            </a:r>
            <a:r>
              <a:rPr lang="en-IN" sz="2100" dirty="0"/>
              <a:t> → Compares captured faces with stored student 				     records.</a:t>
            </a:r>
          </a:p>
          <a:p>
            <a:endParaRPr lang="en-IN" sz="2100" dirty="0"/>
          </a:p>
          <a:p>
            <a:r>
              <a:rPr lang="en-IN" sz="2100" dirty="0"/>
              <a:t>5️⃣ </a:t>
            </a:r>
            <a:r>
              <a:rPr lang="en-IN" sz="2100" b="1" dirty="0"/>
              <a:t>Automated Attendance</a:t>
            </a:r>
            <a:r>
              <a:rPr lang="en-IN" sz="2100" dirty="0"/>
              <a:t> → Updates </a:t>
            </a:r>
            <a:r>
              <a:rPr lang="en-IN" sz="2100" b="1" dirty="0"/>
              <a:t>e-portal</a:t>
            </a:r>
            <a:r>
              <a:rPr lang="en-IN" sz="2100" dirty="0"/>
              <a:t>, marking present/absent 				             instantly.</a:t>
            </a:r>
          </a:p>
          <a:p>
            <a:endParaRPr lang="en-IN" sz="2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52D041-F951-900B-63A3-E5B2BE2AC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335024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9506C0-4CAF-1ED4-7C59-81E4BE601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13496"/>
              </p:ext>
            </p:extLst>
          </p:nvPr>
        </p:nvGraphicFramePr>
        <p:xfrm>
          <a:off x="1701510" y="1836821"/>
          <a:ext cx="9350734" cy="441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074">
                  <a:extLst>
                    <a:ext uri="{9D8B030D-6E8A-4147-A177-3AD203B41FA5}">
                      <a16:colId xmlns:a16="http://schemas.microsoft.com/office/drawing/2014/main" val="1873103516"/>
                    </a:ext>
                  </a:extLst>
                </a:gridCol>
                <a:gridCol w="2809749">
                  <a:extLst>
                    <a:ext uri="{9D8B030D-6E8A-4147-A177-3AD203B41FA5}">
                      <a16:colId xmlns:a16="http://schemas.microsoft.com/office/drawing/2014/main" val="3823039142"/>
                    </a:ext>
                  </a:extLst>
                </a:gridCol>
                <a:gridCol w="3116911">
                  <a:extLst>
                    <a:ext uri="{9D8B030D-6E8A-4147-A177-3AD203B41FA5}">
                      <a16:colId xmlns:a16="http://schemas.microsoft.com/office/drawing/2014/main" val="3494024405"/>
                    </a:ext>
                  </a:extLst>
                </a:gridCol>
              </a:tblGrid>
              <a:tr h="57430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INSTITUITION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883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NANDHANA G</a:t>
                      </a:r>
                      <a:endParaRPr lang="en-IN" dirty="0">
                        <a:solidFill>
                          <a:srgbClr val="D18A12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BIT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BIO-TECH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49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RITHIKA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BIT</a:t>
                      </a:r>
                    </a:p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BIO-TECH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24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NAVEEN KUMAR G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KGiSL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AI &amp; DS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4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ADHARSH K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KGiSL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AI &amp; DS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55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DEEPAK K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KGiSL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CSE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82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SRISHANTH P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KGiSL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IN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AI &amp; 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65236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0187C20-6F70-934B-0204-46F69118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CB06D3D-A7DB-5BE3-6A23-2C29DD4B0AB3}"/>
              </a:ext>
            </a:extLst>
          </p:cNvPr>
          <p:cNvSpPr txBox="1">
            <a:spLocks/>
          </p:cNvSpPr>
          <p:nvPr/>
        </p:nvSpPr>
        <p:spPr>
          <a:xfrm>
            <a:off x="12856715" y="66393"/>
            <a:ext cx="6172200" cy="66512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IMPACTS AND BENEFITS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CE7A2-81B8-E95F-D54C-59700F715212}"/>
              </a:ext>
            </a:extLst>
          </p:cNvPr>
          <p:cNvSpPr txBox="1"/>
          <p:nvPr/>
        </p:nvSpPr>
        <p:spPr>
          <a:xfrm>
            <a:off x="13087303" y="1281409"/>
            <a:ext cx="632923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IMPACTS</a:t>
            </a:r>
          </a:p>
          <a:p>
            <a:r>
              <a:rPr lang="en-US" sz="2200" dirty="0"/>
              <a:t>➼ </a:t>
            </a:r>
            <a:r>
              <a:rPr lang="en-US" sz="2200" b="1" dirty="0"/>
              <a:t>Enhanced Security</a:t>
            </a:r>
            <a:r>
              <a:rPr lang="en-US" sz="2200" dirty="0"/>
              <a:t> – Prevents identity fraud and ensures accurate attendance tracking.</a:t>
            </a:r>
            <a:br>
              <a:rPr lang="en-US" sz="2200" dirty="0"/>
            </a:br>
            <a:r>
              <a:rPr lang="en-US" sz="2200" dirty="0"/>
              <a:t>➼ </a:t>
            </a:r>
            <a:r>
              <a:rPr lang="en-US" sz="2200" b="1" dirty="0"/>
              <a:t>Increased Efficiency</a:t>
            </a:r>
            <a:r>
              <a:rPr lang="en-US" sz="2200" dirty="0"/>
              <a:t> – Automates attendance marking, eliminating manual errors and saving time.</a:t>
            </a:r>
          </a:p>
          <a:p>
            <a:endParaRPr lang="en-US" sz="2200" dirty="0"/>
          </a:p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BENEFITS</a:t>
            </a:r>
          </a:p>
          <a:p>
            <a:r>
              <a:rPr lang="en-US" sz="2200" dirty="0"/>
              <a:t>➼ </a:t>
            </a:r>
            <a:r>
              <a:rPr lang="en-US" sz="2200" b="1" dirty="0"/>
              <a:t>Cost-Effective</a:t>
            </a:r>
            <a:r>
              <a:rPr lang="en-US" sz="2200" dirty="0"/>
              <a:t> – Removes the need for physical ID cards and manual verification, reducing expenses.</a:t>
            </a:r>
            <a:br>
              <a:rPr lang="en-US" sz="2200" dirty="0"/>
            </a:br>
            <a:r>
              <a:rPr lang="en-US" sz="2200" dirty="0"/>
              <a:t>➼ </a:t>
            </a:r>
            <a:r>
              <a:rPr lang="en-US" sz="2200" b="1" dirty="0"/>
              <a:t>Improved Accountability</a:t>
            </a:r>
            <a:r>
              <a:rPr lang="en-US" sz="2200" dirty="0"/>
              <a:t> – Ensures fair and transparent attendance tracking in workplaces and institutions.</a:t>
            </a:r>
          </a:p>
          <a:p>
            <a:endParaRPr lang="en-IN" dirty="0"/>
          </a:p>
        </p:txBody>
      </p:sp>
      <p:pic>
        <p:nvPicPr>
          <p:cNvPr id="4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3A94D902-51CC-8FC6-03D1-D14BE49FE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12752894" y="-22225"/>
            <a:ext cx="4714875" cy="68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204</TotalTime>
  <Words>957</Words>
  <Application>Microsoft Office PowerPoint</Application>
  <PresentationFormat>Widescreen</PresentationFormat>
  <Paragraphs>153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Malgun Gothic Semilight</vt:lpstr>
      <vt:lpstr>Aharoni</vt:lpstr>
      <vt:lpstr>AMGDT</vt:lpstr>
      <vt:lpstr>Aptos</vt:lpstr>
      <vt:lpstr>Arial</vt:lpstr>
      <vt:lpstr>Calibri</vt:lpstr>
      <vt:lpstr>Calibri Light</vt:lpstr>
      <vt:lpstr>Verdana</vt:lpstr>
      <vt:lpstr>Wingdings</vt:lpstr>
      <vt:lpstr>Custom</vt:lpstr>
      <vt:lpstr>Build an AI-based face recognition system to automate attendance using a webcam or  smartphone.</vt:lpstr>
      <vt:lpstr>PowerPoint Presentation</vt:lpstr>
      <vt:lpstr>AGENDA</vt:lpstr>
      <vt:lpstr>PowerPoint Presentation</vt:lpstr>
      <vt:lpstr>PowerPoint Presentation</vt:lpstr>
      <vt:lpstr>TECHNICAL STACKS</vt:lpstr>
      <vt:lpstr>FLOW</vt:lpstr>
      <vt:lpstr>IMPACTS AND BENEFITS</vt:lpstr>
      <vt:lpstr>TEAM MEMBERS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Sri Shanth</cp:lastModifiedBy>
  <cp:revision>1</cp:revision>
  <dcterms:created xsi:type="dcterms:W3CDTF">2024-02-14T18:56:44Z</dcterms:created>
  <dcterms:modified xsi:type="dcterms:W3CDTF">2025-03-08T02:57:45Z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